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0080625" cy="7559675"/>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6" d="100"/>
          <a:sy n="116" d="100"/>
        </p:scale>
        <p:origin x="112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84957A-CFBE-B1F7-70F8-E3EDA10B096F}"/>
              </a:ext>
            </a:extLst>
          </p:cNvPr>
          <p:cNvSpPr txBox="1">
            <a:spLocks noGrp="1"/>
          </p:cNvSpPr>
          <p:nvPr>
            <p:ph type="hdr" sz="quarter"/>
          </p:nvPr>
        </p:nvSpPr>
        <p:spPr>
          <a:xfrm>
            <a:off x="0" y="0"/>
            <a:ext cx="3372840" cy="502560"/>
          </a:xfrm>
          <a:prstGeom prst="rect">
            <a:avLst/>
          </a:prstGeom>
          <a:noFill/>
          <a:ln>
            <a:noFill/>
          </a:ln>
        </p:spPr>
        <p:txBody>
          <a:bodyPr vert="horz" wrap="non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en-US" sz="1400" b="0" i="0" u="none" strike="noStrike" kern="1200">
              <a:ln>
                <a:noFill/>
              </a:ln>
              <a:latin typeface="Arial" pitchFamily="18"/>
              <a:ea typeface="Microsoft YaHei" pitchFamily="2"/>
              <a:cs typeface="Arial" pitchFamily="2"/>
            </a:endParaRPr>
          </a:p>
        </p:txBody>
      </p:sp>
      <p:sp>
        <p:nvSpPr>
          <p:cNvPr id="3" name="Date Placeholder 2">
            <a:extLst>
              <a:ext uri="{FF2B5EF4-FFF2-40B4-BE49-F238E27FC236}">
                <a16:creationId xmlns:a16="http://schemas.microsoft.com/office/drawing/2014/main" id="{07E569DD-039B-395E-FCAF-C9500AE51E9B}"/>
              </a:ext>
            </a:extLst>
          </p:cNvPr>
          <p:cNvSpPr txBox="1">
            <a:spLocks noGrp="1"/>
          </p:cNvSpPr>
          <p:nvPr>
            <p:ph type="dt" sz="quarter" idx="1"/>
          </p:nvPr>
        </p:nvSpPr>
        <p:spPr>
          <a:xfrm>
            <a:off x="4399200" y="0"/>
            <a:ext cx="3372840" cy="502560"/>
          </a:xfrm>
          <a:prstGeom prst="rect">
            <a:avLst/>
          </a:prstGeom>
          <a:noFill/>
          <a:ln>
            <a:noFill/>
          </a:ln>
        </p:spPr>
        <p:txBody>
          <a:bodyPr vert="horz" wrap="non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en-US" sz="1400" b="0" i="0" u="none" strike="noStrike" kern="1200">
              <a:ln>
                <a:noFill/>
              </a:ln>
              <a:latin typeface="Arial" pitchFamily="18"/>
              <a:ea typeface="Microsoft YaHei" pitchFamily="2"/>
              <a:cs typeface="Arial" pitchFamily="2"/>
            </a:endParaRPr>
          </a:p>
        </p:txBody>
      </p:sp>
      <p:sp>
        <p:nvSpPr>
          <p:cNvPr id="4" name="Footer Placeholder 3">
            <a:extLst>
              <a:ext uri="{FF2B5EF4-FFF2-40B4-BE49-F238E27FC236}">
                <a16:creationId xmlns:a16="http://schemas.microsoft.com/office/drawing/2014/main" id="{853B2206-9219-E080-5F5E-4C7B6121BD0E}"/>
              </a:ext>
            </a:extLst>
          </p:cNvPr>
          <p:cNvSpPr txBox="1">
            <a:spLocks noGrp="1"/>
          </p:cNvSpPr>
          <p:nvPr>
            <p:ph type="ftr" sz="quarter" idx="2"/>
          </p:nvPr>
        </p:nvSpPr>
        <p:spPr>
          <a:xfrm>
            <a:off x="0" y="9555480"/>
            <a:ext cx="3372840" cy="502560"/>
          </a:xfrm>
          <a:prstGeom prst="rect">
            <a:avLst/>
          </a:prstGeom>
          <a:noFill/>
          <a:ln>
            <a:noFill/>
          </a:ln>
        </p:spPr>
        <p:txBody>
          <a:bodyPr vert="horz" wrap="non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en-US" sz="1400" b="0" i="0" u="none" strike="noStrike" kern="1200">
              <a:ln>
                <a:noFill/>
              </a:ln>
              <a:latin typeface="Arial" pitchFamily="18"/>
              <a:ea typeface="Microsoft YaHei" pitchFamily="2"/>
              <a:cs typeface="Arial" pitchFamily="2"/>
            </a:endParaRPr>
          </a:p>
        </p:txBody>
      </p:sp>
      <p:sp>
        <p:nvSpPr>
          <p:cNvPr id="5" name="Slide Number Placeholder 4">
            <a:extLst>
              <a:ext uri="{FF2B5EF4-FFF2-40B4-BE49-F238E27FC236}">
                <a16:creationId xmlns:a16="http://schemas.microsoft.com/office/drawing/2014/main" id="{2F0271B3-0B50-1753-3F8E-6B09D1BFB88F}"/>
              </a:ext>
            </a:extLst>
          </p:cNvPr>
          <p:cNvSpPr txBox="1">
            <a:spLocks noGrp="1"/>
          </p:cNvSpPr>
          <p:nvPr>
            <p:ph type="sldNum" sz="quarter" idx="3"/>
          </p:nvPr>
        </p:nvSpPr>
        <p:spPr>
          <a:xfrm>
            <a:off x="4399200" y="9555480"/>
            <a:ext cx="3372840" cy="502560"/>
          </a:xfrm>
          <a:prstGeom prst="rect">
            <a:avLst/>
          </a:prstGeom>
          <a:noFill/>
          <a:ln>
            <a:noFill/>
          </a:ln>
        </p:spPr>
        <p:txBody>
          <a:bodyPr vert="horz" wrap="non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5EDF78AC-0880-4E21-BC28-5A347ED251A1}" type="slidenum">
              <a:t>‹#›</a:t>
            </a:fld>
            <a:endParaRPr lang="en-US" sz="1400" b="0" i="0" u="none" strike="noStrike" kern="1200">
              <a:ln>
                <a:noFill/>
              </a:ln>
              <a:latin typeface="Arial" pitchFamily="18"/>
              <a:ea typeface="Microsoft YaHei" pitchFamily="2"/>
              <a:cs typeface="Arial" pitchFamily="2"/>
            </a:endParaRPr>
          </a:p>
        </p:txBody>
      </p:sp>
    </p:spTree>
    <p:extLst>
      <p:ext uri="{BB962C8B-B14F-4D97-AF65-F5344CB8AC3E}">
        <p14:creationId xmlns:p14="http://schemas.microsoft.com/office/powerpoint/2010/main" val="23552227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DEB2E1-FCF6-1D08-465A-282F37AF9BB9}"/>
              </a:ext>
            </a:extLst>
          </p:cNvPr>
          <p:cNvSpPr>
            <a:spLocks noGrp="1" noRot="1" noChangeAspect="1"/>
          </p:cNvSpPr>
          <p:nvPr>
            <p:ph type="sldImg" idx="2"/>
          </p:nvPr>
        </p:nvSpPr>
        <p:spPr>
          <a:xfrm>
            <a:off x="1371599" y="764280"/>
            <a:ext cx="5028480" cy="3771360"/>
          </a:xfrm>
          <a:prstGeom prst="rect">
            <a:avLst/>
          </a:prstGeom>
          <a:noFill/>
          <a:ln>
            <a:noFill/>
            <a:prstDash val="solid"/>
          </a:ln>
        </p:spPr>
      </p:sp>
      <p:sp>
        <p:nvSpPr>
          <p:cNvPr id="3" name="Notes Placeholder 2">
            <a:extLst>
              <a:ext uri="{FF2B5EF4-FFF2-40B4-BE49-F238E27FC236}">
                <a16:creationId xmlns:a16="http://schemas.microsoft.com/office/drawing/2014/main" id="{CBB5AF0C-4452-AFBA-D7D7-9B39EEB50AEC}"/>
              </a:ext>
            </a:extLst>
          </p:cNvPr>
          <p:cNvSpPr txBox="1">
            <a:spLocks noGrp="1"/>
          </p:cNvSpPr>
          <p:nvPr>
            <p:ph type="body" sz="quarter" idx="3"/>
          </p:nvPr>
        </p:nvSpPr>
        <p:spPr>
          <a:xfrm>
            <a:off x="777239" y="4777560"/>
            <a:ext cx="6217560" cy="4525920"/>
          </a:xfrm>
          <a:prstGeom prst="rect">
            <a:avLst/>
          </a:prstGeom>
          <a:noFill/>
          <a:ln>
            <a:noFill/>
          </a:ln>
        </p:spPr>
        <p:txBody>
          <a:bodyPr lIns="0" tIns="0" rIns="0" bIns="0"/>
          <a:lstStyle/>
          <a:p>
            <a:endParaRPr lang="en-US"/>
          </a:p>
        </p:txBody>
      </p:sp>
      <p:sp>
        <p:nvSpPr>
          <p:cNvPr id="4" name="Header Placeholder 3">
            <a:extLst>
              <a:ext uri="{FF2B5EF4-FFF2-40B4-BE49-F238E27FC236}">
                <a16:creationId xmlns:a16="http://schemas.microsoft.com/office/drawing/2014/main" id="{302F9841-BEAF-5186-5E7F-BA49135292D1}"/>
              </a:ext>
            </a:extLst>
          </p:cNvPr>
          <p:cNvSpPr txBox="1">
            <a:spLocks noGrp="1"/>
          </p:cNvSpPr>
          <p:nvPr>
            <p:ph type="hdr" sz="quarter"/>
          </p:nvPr>
        </p:nvSpPr>
        <p:spPr>
          <a:xfrm>
            <a:off x="0" y="0"/>
            <a:ext cx="3372840" cy="502560"/>
          </a:xfrm>
          <a:prstGeom prst="rect">
            <a:avLst/>
          </a:prstGeom>
          <a:noFill/>
          <a:ln>
            <a:noFill/>
          </a:ln>
        </p:spPr>
        <p:txBody>
          <a:bodyPr lIns="0" tIns="0" rIns="0" bIns="0" anchorCtr="0">
            <a:noAutofit/>
          </a:bodyPr>
          <a:lstStyle>
            <a:lvl1pPr lvl="0" rtl="0" hangingPunct="0">
              <a:buNone/>
              <a:tabLst/>
              <a:defRPr lang="en-US" sz="1400" kern="1200">
                <a:latin typeface="Times New Roman" pitchFamily="18"/>
                <a:ea typeface="Lucida Sans Unicode" pitchFamily="2"/>
                <a:cs typeface="Tahoma" pitchFamily="2"/>
              </a:defRPr>
            </a:lvl1pPr>
          </a:lstStyle>
          <a:p>
            <a:pPr lvl="0"/>
            <a:endParaRPr lang="en-US"/>
          </a:p>
        </p:txBody>
      </p:sp>
      <p:sp>
        <p:nvSpPr>
          <p:cNvPr id="5" name="Date Placeholder 4">
            <a:extLst>
              <a:ext uri="{FF2B5EF4-FFF2-40B4-BE49-F238E27FC236}">
                <a16:creationId xmlns:a16="http://schemas.microsoft.com/office/drawing/2014/main" id="{2422C8D8-6E5E-A540-668B-CD71EEE8C5D8}"/>
              </a:ext>
            </a:extLst>
          </p:cNvPr>
          <p:cNvSpPr txBox="1">
            <a:spLocks noGrp="1"/>
          </p:cNvSpPr>
          <p:nvPr>
            <p:ph type="dt" idx="1"/>
          </p:nvPr>
        </p:nvSpPr>
        <p:spPr>
          <a:xfrm>
            <a:off x="4399200" y="0"/>
            <a:ext cx="3372840" cy="502560"/>
          </a:xfrm>
          <a:prstGeom prst="rect">
            <a:avLst/>
          </a:prstGeom>
          <a:noFill/>
          <a:ln>
            <a:noFill/>
          </a:ln>
        </p:spPr>
        <p:txBody>
          <a:bodyPr lIns="0" tIns="0" rIns="0" bIns="0" anchorCtr="0">
            <a:noAutofit/>
          </a:bodyPr>
          <a:lstStyle>
            <a:lvl1pPr lvl="0" algn="r" rtl="0" hangingPunct="0">
              <a:buNone/>
              <a:tabLst/>
              <a:defRPr lang="en-US" sz="1400" kern="1200">
                <a:latin typeface="Times New Roman" pitchFamily="18"/>
                <a:ea typeface="Lucida Sans Unicode" pitchFamily="2"/>
                <a:cs typeface="Tahoma" pitchFamily="2"/>
              </a:defRPr>
            </a:lvl1pPr>
          </a:lstStyle>
          <a:p>
            <a:pPr lvl="0"/>
            <a:endParaRPr lang="en-US"/>
          </a:p>
        </p:txBody>
      </p:sp>
      <p:sp>
        <p:nvSpPr>
          <p:cNvPr id="6" name="Footer Placeholder 5">
            <a:extLst>
              <a:ext uri="{FF2B5EF4-FFF2-40B4-BE49-F238E27FC236}">
                <a16:creationId xmlns:a16="http://schemas.microsoft.com/office/drawing/2014/main" id="{237B153F-E01E-7076-F9D1-E0339D394160}"/>
              </a:ext>
            </a:extLst>
          </p:cNvPr>
          <p:cNvSpPr txBox="1">
            <a:spLocks noGrp="1"/>
          </p:cNvSpPr>
          <p:nvPr>
            <p:ph type="ftr" sz="quarter" idx="4"/>
          </p:nvPr>
        </p:nvSpPr>
        <p:spPr>
          <a:xfrm>
            <a:off x="0" y="9555480"/>
            <a:ext cx="3372840" cy="502560"/>
          </a:xfrm>
          <a:prstGeom prst="rect">
            <a:avLst/>
          </a:prstGeom>
          <a:noFill/>
          <a:ln>
            <a:noFill/>
          </a:ln>
        </p:spPr>
        <p:txBody>
          <a:bodyPr lIns="0" tIns="0" rIns="0" bIns="0" anchor="b" anchorCtr="0">
            <a:noAutofit/>
          </a:bodyPr>
          <a:lstStyle>
            <a:lvl1pPr lvl="0" rtl="0" hangingPunct="0">
              <a:buNone/>
              <a:tabLst/>
              <a:defRPr lang="en-US" sz="1400" kern="1200">
                <a:latin typeface="Times New Roman" pitchFamily="18"/>
                <a:ea typeface="Lucida Sans Unicode" pitchFamily="2"/>
                <a:cs typeface="Tahoma" pitchFamily="2"/>
              </a:defRPr>
            </a:lvl1pPr>
          </a:lstStyle>
          <a:p>
            <a:pPr lvl="0"/>
            <a:endParaRPr lang="en-US"/>
          </a:p>
        </p:txBody>
      </p:sp>
      <p:sp>
        <p:nvSpPr>
          <p:cNvPr id="7" name="Slide Number Placeholder 6">
            <a:extLst>
              <a:ext uri="{FF2B5EF4-FFF2-40B4-BE49-F238E27FC236}">
                <a16:creationId xmlns:a16="http://schemas.microsoft.com/office/drawing/2014/main" id="{976E95B0-982C-7609-E0C9-BC4D48EBFADF}"/>
              </a:ext>
            </a:extLst>
          </p:cNvPr>
          <p:cNvSpPr txBox="1">
            <a:spLocks noGrp="1"/>
          </p:cNvSpPr>
          <p:nvPr>
            <p:ph type="sldNum" sz="quarter" idx="5"/>
          </p:nvPr>
        </p:nvSpPr>
        <p:spPr>
          <a:xfrm>
            <a:off x="4399200" y="9555480"/>
            <a:ext cx="3372840" cy="502560"/>
          </a:xfrm>
          <a:prstGeom prst="rect">
            <a:avLst/>
          </a:prstGeom>
          <a:noFill/>
          <a:ln>
            <a:noFill/>
          </a:ln>
        </p:spPr>
        <p:txBody>
          <a:bodyPr lIns="0" tIns="0" rIns="0" bIns="0" anchor="b" anchorCtr="0">
            <a:noAutofit/>
          </a:bodyPr>
          <a:lstStyle>
            <a:lvl1pPr lvl="0" algn="r" rtl="0" hangingPunct="0">
              <a:buNone/>
              <a:tabLst/>
              <a:defRPr lang="en-US" sz="1400" kern="1200">
                <a:latin typeface="Times New Roman" pitchFamily="18"/>
                <a:ea typeface="Lucida Sans Unicode" pitchFamily="2"/>
                <a:cs typeface="Tahoma" pitchFamily="2"/>
              </a:defRPr>
            </a:lvl1pPr>
          </a:lstStyle>
          <a:p>
            <a:pPr lvl="0"/>
            <a:fld id="{93B8D39D-4553-4CEC-9987-8FC72E150D5D}" type="slidenum">
              <a:t>‹#›</a:t>
            </a:fld>
            <a:endParaRPr lang="en-US"/>
          </a:p>
        </p:txBody>
      </p:sp>
    </p:spTree>
    <p:extLst>
      <p:ext uri="{BB962C8B-B14F-4D97-AF65-F5344CB8AC3E}">
        <p14:creationId xmlns:p14="http://schemas.microsoft.com/office/powerpoint/2010/main" val="3535844539"/>
      </p:ext>
    </p:extLst>
  </p:cSld>
  <p:clrMap bg1="lt1" tx1="dk1" bg2="lt2" tx2="dk2" accent1="accent1" accent2="accent2" accent3="accent3" accent4="accent4" accent5="accent5" accent6="accent6" hlink="hlink" folHlink="folHlink"/>
  <p:notesStyle>
    <a:lvl1pPr marL="216000" marR="0" indent="-216000" rtl="0" hangingPunct="0">
      <a:tabLst/>
      <a:defRPr lang="en-US" sz="2000" b="0" i="0" u="none" strike="noStrike" kern="1200">
        <a:ln>
          <a:noFill/>
        </a:ln>
        <a:latin typeface="Arial" pitchFamily="18"/>
        <a:ea typeface="Microsoft YaHei" pitchFamily="2"/>
        <a:cs typeface="Ari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10280C3-8758-ECCB-4A7D-5A21E88518BC}"/>
              </a:ext>
            </a:extLst>
          </p:cNvPr>
          <p:cNvSpPr txBox="1">
            <a:spLocks noGrp="1"/>
          </p:cNvSpPr>
          <p:nvPr>
            <p:ph type="sldNum" sz="quarter" idx="5"/>
          </p:nvPr>
        </p:nvSpPr>
        <p:spPr>
          <a:ln/>
        </p:spPr>
        <p:txBody>
          <a:bodyPr lIns="0" tIns="0" rIns="0" bIns="0" anchor="b" anchorCtr="0">
            <a:noAutofit/>
          </a:bodyPr>
          <a:lstStyle/>
          <a:p>
            <a:pPr lvl="0"/>
            <a:fld id="{FF18497A-7D21-454F-9AF2-67CE23965344}" type="slidenum">
              <a:t>1</a:t>
            </a:fld>
            <a:endParaRPr lang="en-US"/>
          </a:p>
        </p:txBody>
      </p:sp>
      <p:sp>
        <p:nvSpPr>
          <p:cNvPr id="2" name="Slide Image Placeholder 1">
            <a:extLst>
              <a:ext uri="{FF2B5EF4-FFF2-40B4-BE49-F238E27FC236}">
                <a16:creationId xmlns:a16="http://schemas.microsoft.com/office/drawing/2014/main" id="{CCE6F605-99F0-B7C2-C7FC-B15D6E3F3F1B}"/>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64C87032-C1CC-9334-D14B-A05E68C4D5B1}"/>
              </a:ext>
            </a:extLst>
          </p:cNvPr>
          <p:cNvSpPr txBox="1">
            <a:spLocks noGrp="1"/>
          </p:cNvSpPr>
          <p:nvPr>
            <p:ph type="body" sz="quarter" idx="1"/>
          </p:nvPr>
        </p:nvSpPr>
        <p:spPr/>
        <p:txBody>
          <a:bodyPr>
            <a:spAutoFit/>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EE5FD9F-27EA-DE31-A79F-29B072EA3DFD}"/>
              </a:ext>
            </a:extLst>
          </p:cNvPr>
          <p:cNvSpPr txBox="1">
            <a:spLocks noGrp="1"/>
          </p:cNvSpPr>
          <p:nvPr>
            <p:ph type="sldNum" sz="quarter" idx="5"/>
          </p:nvPr>
        </p:nvSpPr>
        <p:spPr>
          <a:ln/>
        </p:spPr>
        <p:txBody>
          <a:bodyPr lIns="0" tIns="0" rIns="0" bIns="0" anchor="b" anchorCtr="0">
            <a:noAutofit/>
          </a:bodyPr>
          <a:lstStyle/>
          <a:p>
            <a:pPr lvl="0"/>
            <a:fld id="{9E21A7B9-A06A-4670-975E-BF5B9936A77B}" type="slidenum">
              <a:t>2</a:t>
            </a:fld>
            <a:endParaRPr lang="en-US"/>
          </a:p>
        </p:txBody>
      </p:sp>
      <p:sp>
        <p:nvSpPr>
          <p:cNvPr id="2" name="Slide Image Placeholder 1">
            <a:extLst>
              <a:ext uri="{FF2B5EF4-FFF2-40B4-BE49-F238E27FC236}">
                <a16:creationId xmlns:a16="http://schemas.microsoft.com/office/drawing/2014/main" id="{64587ED6-3CA7-387D-4FA6-C8DDCA7753F3}"/>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F3C3C328-A9AB-9B3E-8AA5-D435EE667471}"/>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074E8F0-2386-F7C6-34A7-3DF368CC950A}"/>
              </a:ext>
            </a:extLst>
          </p:cNvPr>
          <p:cNvSpPr txBox="1">
            <a:spLocks noGrp="1"/>
          </p:cNvSpPr>
          <p:nvPr>
            <p:ph type="sldNum" sz="quarter" idx="5"/>
          </p:nvPr>
        </p:nvSpPr>
        <p:spPr>
          <a:ln/>
        </p:spPr>
        <p:txBody>
          <a:bodyPr lIns="0" tIns="0" rIns="0" bIns="0" anchor="b" anchorCtr="0">
            <a:noAutofit/>
          </a:bodyPr>
          <a:lstStyle/>
          <a:p>
            <a:pPr lvl="0"/>
            <a:fld id="{5EBA27BB-0CBB-4C6C-89FE-85C7F711ED23}" type="slidenum">
              <a:t>3</a:t>
            </a:fld>
            <a:endParaRPr lang="en-US"/>
          </a:p>
        </p:txBody>
      </p:sp>
      <p:sp>
        <p:nvSpPr>
          <p:cNvPr id="2" name="Slide Image Placeholder 1">
            <a:extLst>
              <a:ext uri="{FF2B5EF4-FFF2-40B4-BE49-F238E27FC236}">
                <a16:creationId xmlns:a16="http://schemas.microsoft.com/office/drawing/2014/main" id="{BD763C10-C643-5758-3F83-345ED8A53A4D}"/>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7A33272B-0143-D87C-18AF-D6DEF9AC5C2E}"/>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CA6974C0-D410-36A9-DB18-9D0BFC4D0B8E}"/>
              </a:ext>
            </a:extLst>
          </p:cNvPr>
          <p:cNvSpPr txBox="1">
            <a:spLocks noGrp="1"/>
          </p:cNvSpPr>
          <p:nvPr>
            <p:ph type="sldNum" sz="quarter" idx="5"/>
          </p:nvPr>
        </p:nvSpPr>
        <p:spPr>
          <a:ln/>
        </p:spPr>
        <p:txBody>
          <a:bodyPr lIns="0" tIns="0" rIns="0" bIns="0" anchor="b" anchorCtr="0">
            <a:noAutofit/>
          </a:bodyPr>
          <a:lstStyle/>
          <a:p>
            <a:pPr lvl="0"/>
            <a:fld id="{EA63F87B-778F-446B-A993-C7E93826F412}" type="slidenum">
              <a:t>4</a:t>
            </a:fld>
            <a:endParaRPr lang="en-US"/>
          </a:p>
        </p:txBody>
      </p:sp>
      <p:sp>
        <p:nvSpPr>
          <p:cNvPr id="2" name="Slide Image Placeholder 1">
            <a:extLst>
              <a:ext uri="{FF2B5EF4-FFF2-40B4-BE49-F238E27FC236}">
                <a16:creationId xmlns:a16="http://schemas.microsoft.com/office/drawing/2014/main" id="{530CC1A1-F999-0197-FA34-3011989772F7}"/>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F82A7520-D0CD-F24D-78C3-E49981B1C9D7}"/>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89B70E-94E1-020F-0AA1-A6E649060FD3}"/>
              </a:ext>
            </a:extLst>
          </p:cNvPr>
          <p:cNvSpPr txBox="1">
            <a:spLocks noGrp="1"/>
          </p:cNvSpPr>
          <p:nvPr>
            <p:ph type="sldNum" sz="quarter" idx="5"/>
          </p:nvPr>
        </p:nvSpPr>
        <p:spPr>
          <a:ln/>
        </p:spPr>
        <p:txBody>
          <a:bodyPr lIns="0" tIns="0" rIns="0" bIns="0" anchor="b" anchorCtr="0">
            <a:noAutofit/>
          </a:bodyPr>
          <a:lstStyle/>
          <a:p>
            <a:pPr lvl="0"/>
            <a:fld id="{12A311AD-42D2-4F8C-9F6E-4F250977B722}" type="slidenum">
              <a:t>5</a:t>
            </a:fld>
            <a:endParaRPr lang="en-US"/>
          </a:p>
        </p:txBody>
      </p:sp>
      <p:sp>
        <p:nvSpPr>
          <p:cNvPr id="2" name="Slide Image Placeholder 1">
            <a:extLst>
              <a:ext uri="{FF2B5EF4-FFF2-40B4-BE49-F238E27FC236}">
                <a16:creationId xmlns:a16="http://schemas.microsoft.com/office/drawing/2014/main" id="{563FFCE8-2D7E-CEC7-0B11-152CE2C89ECE}"/>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9D866172-7898-6316-2B82-DD3EE133CA66}"/>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79CEB25-2CA2-C5F6-817F-DE768B5629A2}"/>
              </a:ext>
            </a:extLst>
          </p:cNvPr>
          <p:cNvSpPr txBox="1">
            <a:spLocks noGrp="1"/>
          </p:cNvSpPr>
          <p:nvPr>
            <p:ph type="sldNum" sz="quarter" idx="5"/>
          </p:nvPr>
        </p:nvSpPr>
        <p:spPr>
          <a:ln/>
        </p:spPr>
        <p:txBody>
          <a:bodyPr lIns="0" tIns="0" rIns="0" bIns="0" anchor="b" anchorCtr="0">
            <a:noAutofit/>
          </a:bodyPr>
          <a:lstStyle/>
          <a:p>
            <a:pPr lvl="0"/>
            <a:fld id="{4726776F-3B41-4B01-9AD1-119F40C5AD19}" type="slidenum">
              <a:t>6</a:t>
            </a:fld>
            <a:endParaRPr lang="en-US"/>
          </a:p>
        </p:txBody>
      </p:sp>
      <p:sp>
        <p:nvSpPr>
          <p:cNvPr id="2" name="Slide Image Placeholder 1">
            <a:extLst>
              <a:ext uri="{FF2B5EF4-FFF2-40B4-BE49-F238E27FC236}">
                <a16:creationId xmlns:a16="http://schemas.microsoft.com/office/drawing/2014/main" id="{A11FAD06-5B66-19F2-40D0-AFF40B063220}"/>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6869F640-AA9D-69F3-F4B6-294BCD9A4A1A}"/>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2767DC2-8D27-2BC3-8CFB-618C2ADD2B5C}"/>
              </a:ext>
            </a:extLst>
          </p:cNvPr>
          <p:cNvSpPr txBox="1">
            <a:spLocks noGrp="1"/>
          </p:cNvSpPr>
          <p:nvPr>
            <p:ph type="sldNum" sz="quarter" idx="5"/>
          </p:nvPr>
        </p:nvSpPr>
        <p:spPr>
          <a:ln/>
        </p:spPr>
        <p:txBody>
          <a:bodyPr lIns="0" tIns="0" rIns="0" bIns="0" anchor="b" anchorCtr="0">
            <a:noAutofit/>
          </a:bodyPr>
          <a:lstStyle/>
          <a:p>
            <a:pPr lvl="0"/>
            <a:fld id="{01A6720E-ED29-4A5F-80A6-D12E08546DD8}" type="slidenum">
              <a:t>7</a:t>
            </a:fld>
            <a:endParaRPr lang="en-US"/>
          </a:p>
        </p:txBody>
      </p:sp>
      <p:sp>
        <p:nvSpPr>
          <p:cNvPr id="2" name="Slide Image Placeholder 1">
            <a:extLst>
              <a:ext uri="{FF2B5EF4-FFF2-40B4-BE49-F238E27FC236}">
                <a16:creationId xmlns:a16="http://schemas.microsoft.com/office/drawing/2014/main" id="{82BADD28-AB3B-D89E-C2AC-65E22558903E}"/>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5571665B-598C-340D-A572-8EA6D7FF0D46}"/>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5EBADD9-F203-AFE0-B7C6-620715ECD822}"/>
              </a:ext>
            </a:extLst>
          </p:cNvPr>
          <p:cNvSpPr txBox="1">
            <a:spLocks noGrp="1"/>
          </p:cNvSpPr>
          <p:nvPr>
            <p:ph type="sldNum" sz="quarter" idx="5"/>
          </p:nvPr>
        </p:nvSpPr>
        <p:spPr>
          <a:ln/>
        </p:spPr>
        <p:txBody>
          <a:bodyPr lIns="0" tIns="0" rIns="0" bIns="0" anchor="b" anchorCtr="0">
            <a:noAutofit/>
          </a:bodyPr>
          <a:lstStyle/>
          <a:p>
            <a:pPr lvl="0"/>
            <a:fld id="{CF8F1B63-9871-48B0-AE15-CB4DA0D3DE37}" type="slidenum">
              <a:t>8</a:t>
            </a:fld>
            <a:endParaRPr lang="en-US"/>
          </a:p>
        </p:txBody>
      </p:sp>
      <p:sp>
        <p:nvSpPr>
          <p:cNvPr id="2" name="Slide Image Placeholder 1">
            <a:extLst>
              <a:ext uri="{FF2B5EF4-FFF2-40B4-BE49-F238E27FC236}">
                <a16:creationId xmlns:a16="http://schemas.microsoft.com/office/drawing/2014/main" id="{CC3BED2B-7050-2C8C-9BD4-0E634FED8504}"/>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6B33A029-0C38-9E5B-AA23-8F63C5A8DB23}"/>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16AB71F-8318-14F8-88EC-CF7F793F13E3}"/>
              </a:ext>
            </a:extLst>
          </p:cNvPr>
          <p:cNvSpPr txBox="1">
            <a:spLocks noGrp="1"/>
          </p:cNvSpPr>
          <p:nvPr>
            <p:ph type="sldNum" sz="quarter" idx="5"/>
          </p:nvPr>
        </p:nvSpPr>
        <p:spPr>
          <a:ln/>
        </p:spPr>
        <p:txBody>
          <a:bodyPr lIns="0" tIns="0" rIns="0" bIns="0" anchor="b" anchorCtr="0">
            <a:noAutofit/>
          </a:bodyPr>
          <a:lstStyle/>
          <a:p>
            <a:pPr lvl="0"/>
            <a:fld id="{B48E5C63-7F33-4F6B-BED3-B60FC8527344}" type="slidenum">
              <a:t>9</a:t>
            </a:fld>
            <a:endParaRPr lang="en-US"/>
          </a:p>
        </p:txBody>
      </p:sp>
      <p:sp>
        <p:nvSpPr>
          <p:cNvPr id="2" name="Slide Image Placeholder 1">
            <a:extLst>
              <a:ext uri="{FF2B5EF4-FFF2-40B4-BE49-F238E27FC236}">
                <a16:creationId xmlns:a16="http://schemas.microsoft.com/office/drawing/2014/main" id="{318837A6-2135-9C96-D529-4E507DCAF138}"/>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271F1389-2A6D-7065-910C-D2622F41869D}"/>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77DAF9-9DA1-F0F4-6F74-D3D677535854}"/>
              </a:ext>
            </a:extLst>
          </p:cNvPr>
          <p:cNvSpPr txBox="1">
            <a:spLocks noGrp="1"/>
          </p:cNvSpPr>
          <p:nvPr>
            <p:ph type="sldNum" sz="quarter" idx="5"/>
          </p:nvPr>
        </p:nvSpPr>
        <p:spPr>
          <a:ln/>
        </p:spPr>
        <p:txBody>
          <a:bodyPr lIns="0" tIns="0" rIns="0" bIns="0" anchor="b" anchorCtr="0">
            <a:noAutofit/>
          </a:bodyPr>
          <a:lstStyle/>
          <a:p>
            <a:pPr lvl="0"/>
            <a:fld id="{BEF1086A-BFA3-473F-9E7C-413DBA548AB9}" type="slidenum">
              <a:t>10</a:t>
            </a:fld>
            <a:endParaRPr lang="en-US"/>
          </a:p>
        </p:txBody>
      </p:sp>
      <p:sp>
        <p:nvSpPr>
          <p:cNvPr id="2" name="Slide Image Placeholder 1">
            <a:extLst>
              <a:ext uri="{FF2B5EF4-FFF2-40B4-BE49-F238E27FC236}">
                <a16:creationId xmlns:a16="http://schemas.microsoft.com/office/drawing/2014/main" id="{1137A3EB-D0B0-CA5C-A15D-1C9CF84BF3D9}"/>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AC6B69BF-9BA3-A514-98D6-35C2D2C9DF82}"/>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660F31-5E63-1D39-B16C-DAD57EBE149A}"/>
              </a:ext>
            </a:extLst>
          </p:cNvPr>
          <p:cNvSpPr txBox="1">
            <a:spLocks noGrp="1"/>
          </p:cNvSpPr>
          <p:nvPr>
            <p:ph type="sldNum" sz="quarter" idx="5"/>
          </p:nvPr>
        </p:nvSpPr>
        <p:spPr>
          <a:ln/>
        </p:spPr>
        <p:txBody>
          <a:bodyPr lIns="0" tIns="0" rIns="0" bIns="0" anchor="b" anchorCtr="0">
            <a:noAutofit/>
          </a:bodyPr>
          <a:lstStyle/>
          <a:p>
            <a:pPr lvl="0"/>
            <a:fld id="{2A1C56F7-A13B-4A70-AB14-328A01BE4FF3}" type="slidenum">
              <a:t>11</a:t>
            </a:fld>
            <a:endParaRPr lang="en-US"/>
          </a:p>
        </p:txBody>
      </p:sp>
      <p:sp>
        <p:nvSpPr>
          <p:cNvPr id="2" name="Slide Image Placeholder 1">
            <a:extLst>
              <a:ext uri="{FF2B5EF4-FFF2-40B4-BE49-F238E27FC236}">
                <a16:creationId xmlns:a16="http://schemas.microsoft.com/office/drawing/2014/main" id="{ADC18915-9E69-313D-23B4-0D827B06EB65}"/>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0B90831F-A5FD-0E9E-2CA3-3DEC06A8940C}"/>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E225BB4-F4C5-B515-683C-9DBBD6EE8B4C}"/>
              </a:ext>
            </a:extLst>
          </p:cNvPr>
          <p:cNvSpPr txBox="1">
            <a:spLocks noGrp="1"/>
          </p:cNvSpPr>
          <p:nvPr>
            <p:ph type="sldNum" sz="quarter" idx="5"/>
          </p:nvPr>
        </p:nvSpPr>
        <p:spPr>
          <a:ln/>
        </p:spPr>
        <p:txBody>
          <a:bodyPr lIns="0" tIns="0" rIns="0" bIns="0" anchor="b" anchorCtr="0">
            <a:noAutofit/>
          </a:bodyPr>
          <a:lstStyle/>
          <a:p>
            <a:pPr lvl="0"/>
            <a:fld id="{1F833630-D21D-4751-82F9-C7E55A20AE58}" type="slidenum">
              <a:t>12</a:t>
            </a:fld>
            <a:endParaRPr lang="en-US"/>
          </a:p>
        </p:txBody>
      </p:sp>
      <p:sp>
        <p:nvSpPr>
          <p:cNvPr id="2" name="Slide Image Placeholder 1">
            <a:extLst>
              <a:ext uri="{FF2B5EF4-FFF2-40B4-BE49-F238E27FC236}">
                <a16:creationId xmlns:a16="http://schemas.microsoft.com/office/drawing/2014/main" id="{82803A44-5833-9E6C-E134-85E46FCE1E44}"/>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C3BC8686-3B92-3148-654A-AE1D8ECF06AC}"/>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FF82983-2B1A-7976-23FF-B7CBC3AED642}"/>
              </a:ext>
            </a:extLst>
          </p:cNvPr>
          <p:cNvSpPr txBox="1">
            <a:spLocks noGrp="1"/>
          </p:cNvSpPr>
          <p:nvPr>
            <p:ph type="sldNum" sz="quarter" idx="5"/>
          </p:nvPr>
        </p:nvSpPr>
        <p:spPr>
          <a:ln/>
        </p:spPr>
        <p:txBody>
          <a:bodyPr lIns="0" tIns="0" rIns="0" bIns="0" anchor="b" anchorCtr="0">
            <a:noAutofit/>
          </a:bodyPr>
          <a:lstStyle/>
          <a:p>
            <a:pPr lvl="0"/>
            <a:fld id="{FA68529B-9384-43B1-8A76-729907172164}" type="slidenum">
              <a:t>13</a:t>
            </a:fld>
            <a:endParaRPr lang="en-US"/>
          </a:p>
        </p:txBody>
      </p:sp>
      <p:sp>
        <p:nvSpPr>
          <p:cNvPr id="2" name="Slide Image Placeholder 1">
            <a:extLst>
              <a:ext uri="{FF2B5EF4-FFF2-40B4-BE49-F238E27FC236}">
                <a16:creationId xmlns:a16="http://schemas.microsoft.com/office/drawing/2014/main" id="{488FBBB4-C687-C001-44D5-EC099F93AD02}"/>
              </a:ext>
            </a:extLst>
          </p:cNvPr>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5540A967-FBB5-628C-FBE1-E75366680DFA}"/>
              </a:ext>
            </a:extLst>
          </p:cNvPr>
          <p:cNvSpPr txBox="1">
            <a:spLocks noGrp="1"/>
          </p:cNvSpPr>
          <p:nvPr>
            <p:ph type="body" sz="quarter"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1F4B3-5D73-E9C3-A728-000BB93FED85}"/>
              </a:ext>
            </a:extLst>
          </p:cNvPr>
          <p:cNvSpPr>
            <a:spLocks noGrp="1"/>
          </p:cNvSpPr>
          <p:nvPr>
            <p:ph type="ctrTitle"/>
          </p:nvPr>
        </p:nvSpPr>
        <p:spPr>
          <a:xfrm>
            <a:off x="1260475" y="1236663"/>
            <a:ext cx="7559675" cy="263207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8437A5-CC5A-D5B4-7F0C-633D0BA76B31}"/>
              </a:ext>
            </a:extLst>
          </p:cNvPr>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D40DF0-2C7A-B0B9-5AF4-32672A7678BB}"/>
              </a:ext>
            </a:extLst>
          </p:cNvPr>
          <p:cNvSpPr>
            <a:spLocks noGrp="1"/>
          </p:cNvSpPr>
          <p:nvPr>
            <p:ph type="dt" sz="half" idx="10"/>
          </p:nvPr>
        </p:nvSpPr>
        <p:spPr/>
        <p:txBody>
          <a:bodyPr/>
          <a:lstStyle/>
          <a:p>
            <a:pPr lvl="0"/>
            <a:endParaRPr lang="en-US"/>
          </a:p>
        </p:txBody>
      </p:sp>
      <p:sp>
        <p:nvSpPr>
          <p:cNvPr id="5" name="Footer Placeholder 4">
            <a:extLst>
              <a:ext uri="{FF2B5EF4-FFF2-40B4-BE49-F238E27FC236}">
                <a16:creationId xmlns:a16="http://schemas.microsoft.com/office/drawing/2014/main" id="{911DBAE7-60AC-3708-B732-4047ACF69668}"/>
              </a:ext>
            </a:extLst>
          </p:cNvPr>
          <p:cNvSpPr>
            <a:spLocks noGrp="1"/>
          </p:cNvSpPr>
          <p:nvPr>
            <p:ph type="ftr" sz="quarter" idx="11"/>
          </p:nvPr>
        </p:nvSpPr>
        <p:spPr/>
        <p:txBody>
          <a:bodyPr/>
          <a:lstStyle/>
          <a:p>
            <a:pPr lvl="0"/>
            <a:endParaRPr lang="en-US"/>
          </a:p>
        </p:txBody>
      </p:sp>
      <p:sp>
        <p:nvSpPr>
          <p:cNvPr id="6" name="Slide Number Placeholder 5">
            <a:extLst>
              <a:ext uri="{FF2B5EF4-FFF2-40B4-BE49-F238E27FC236}">
                <a16:creationId xmlns:a16="http://schemas.microsoft.com/office/drawing/2014/main" id="{026A0C0B-3D31-AFB0-E3D8-C4798A68C3DB}"/>
              </a:ext>
            </a:extLst>
          </p:cNvPr>
          <p:cNvSpPr>
            <a:spLocks noGrp="1"/>
          </p:cNvSpPr>
          <p:nvPr>
            <p:ph type="sldNum" sz="quarter" idx="12"/>
          </p:nvPr>
        </p:nvSpPr>
        <p:spPr/>
        <p:txBody>
          <a:bodyPr/>
          <a:lstStyle/>
          <a:p>
            <a:pPr lvl="0"/>
            <a:fld id="{17A28833-B198-477C-BC0E-C3C78E0956B0}" type="slidenum">
              <a:t>‹#›</a:t>
            </a:fld>
            <a:endParaRPr lang="en-US"/>
          </a:p>
        </p:txBody>
      </p:sp>
    </p:spTree>
    <p:extLst>
      <p:ext uri="{BB962C8B-B14F-4D97-AF65-F5344CB8AC3E}">
        <p14:creationId xmlns:p14="http://schemas.microsoft.com/office/powerpoint/2010/main" val="228122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8F342-9857-9F8F-8AED-AA46C01085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4638FA-DB63-8D12-D617-937EACC7F0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A57CC0-EF21-0D2C-FCBE-A8831F07F947}"/>
              </a:ext>
            </a:extLst>
          </p:cNvPr>
          <p:cNvSpPr>
            <a:spLocks noGrp="1"/>
          </p:cNvSpPr>
          <p:nvPr>
            <p:ph type="dt" sz="half" idx="10"/>
          </p:nvPr>
        </p:nvSpPr>
        <p:spPr/>
        <p:txBody>
          <a:bodyPr/>
          <a:lstStyle/>
          <a:p>
            <a:pPr lvl="0"/>
            <a:endParaRPr lang="en-US"/>
          </a:p>
        </p:txBody>
      </p:sp>
      <p:sp>
        <p:nvSpPr>
          <p:cNvPr id="5" name="Footer Placeholder 4">
            <a:extLst>
              <a:ext uri="{FF2B5EF4-FFF2-40B4-BE49-F238E27FC236}">
                <a16:creationId xmlns:a16="http://schemas.microsoft.com/office/drawing/2014/main" id="{997D8825-B77B-9BFA-96F9-4B0880E1BAF5}"/>
              </a:ext>
            </a:extLst>
          </p:cNvPr>
          <p:cNvSpPr>
            <a:spLocks noGrp="1"/>
          </p:cNvSpPr>
          <p:nvPr>
            <p:ph type="ftr" sz="quarter" idx="11"/>
          </p:nvPr>
        </p:nvSpPr>
        <p:spPr/>
        <p:txBody>
          <a:bodyPr/>
          <a:lstStyle/>
          <a:p>
            <a:pPr lvl="0"/>
            <a:endParaRPr lang="en-US"/>
          </a:p>
        </p:txBody>
      </p:sp>
      <p:sp>
        <p:nvSpPr>
          <p:cNvPr id="6" name="Slide Number Placeholder 5">
            <a:extLst>
              <a:ext uri="{FF2B5EF4-FFF2-40B4-BE49-F238E27FC236}">
                <a16:creationId xmlns:a16="http://schemas.microsoft.com/office/drawing/2014/main" id="{0EC5DEDA-2B6D-45D9-AB47-6E20FA84A16D}"/>
              </a:ext>
            </a:extLst>
          </p:cNvPr>
          <p:cNvSpPr>
            <a:spLocks noGrp="1"/>
          </p:cNvSpPr>
          <p:nvPr>
            <p:ph type="sldNum" sz="quarter" idx="12"/>
          </p:nvPr>
        </p:nvSpPr>
        <p:spPr/>
        <p:txBody>
          <a:bodyPr/>
          <a:lstStyle/>
          <a:p>
            <a:pPr lvl="0"/>
            <a:fld id="{F5303810-E81F-49EE-A799-AF0E90874B03}" type="slidenum">
              <a:t>‹#›</a:t>
            </a:fld>
            <a:endParaRPr lang="en-US"/>
          </a:p>
        </p:txBody>
      </p:sp>
    </p:spTree>
    <p:extLst>
      <p:ext uri="{BB962C8B-B14F-4D97-AF65-F5344CB8AC3E}">
        <p14:creationId xmlns:p14="http://schemas.microsoft.com/office/powerpoint/2010/main" val="427096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A94CE-86D2-58A3-F4C2-1A9E4A1B6FD5}"/>
              </a:ext>
            </a:extLst>
          </p:cNvPr>
          <p:cNvSpPr>
            <a:spLocks noGrp="1"/>
          </p:cNvSpPr>
          <p:nvPr>
            <p:ph type="title"/>
          </p:nvPr>
        </p:nvSpPr>
        <p:spPr>
          <a:xfrm>
            <a:off x="687388" y="1884363"/>
            <a:ext cx="8694737" cy="31448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389583-5850-AA82-5389-95E55E20DCB7}"/>
              </a:ext>
            </a:extLst>
          </p:cNvPr>
          <p:cNvSpPr>
            <a:spLocks noGrp="1"/>
          </p:cNvSpPr>
          <p:nvPr>
            <p:ph type="body" idx="1"/>
          </p:nvPr>
        </p:nvSpPr>
        <p:spPr>
          <a:xfrm>
            <a:off x="687388" y="5059363"/>
            <a:ext cx="8694737"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8322E2-345B-B169-0672-CC609F1FF539}"/>
              </a:ext>
            </a:extLst>
          </p:cNvPr>
          <p:cNvSpPr>
            <a:spLocks noGrp="1"/>
          </p:cNvSpPr>
          <p:nvPr>
            <p:ph type="dt" sz="half" idx="10"/>
          </p:nvPr>
        </p:nvSpPr>
        <p:spPr/>
        <p:txBody>
          <a:bodyPr/>
          <a:lstStyle/>
          <a:p>
            <a:pPr lvl="0"/>
            <a:endParaRPr lang="en-US"/>
          </a:p>
        </p:txBody>
      </p:sp>
      <p:sp>
        <p:nvSpPr>
          <p:cNvPr id="5" name="Footer Placeholder 4">
            <a:extLst>
              <a:ext uri="{FF2B5EF4-FFF2-40B4-BE49-F238E27FC236}">
                <a16:creationId xmlns:a16="http://schemas.microsoft.com/office/drawing/2014/main" id="{F467842F-510C-6EF4-7152-493FCFA59F4A}"/>
              </a:ext>
            </a:extLst>
          </p:cNvPr>
          <p:cNvSpPr>
            <a:spLocks noGrp="1"/>
          </p:cNvSpPr>
          <p:nvPr>
            <p:ph type="ftr" sz="quarter" idx="11"/>
          </p:nvPr>
        </p:nvSpPr>
        <p:spPr/>
        <p:txBody>
          <a:bodyPr/>
          <a:lstStyle/>
          <a:p>
            <a:pPr lvl="0"/>
            <a:endParaRPr lang="en-US"/>
          </a:p>
        </p:txBody>
      </p:sp>
      <p:sp>
        <p:nvSpPr>
          <p:cNvPr id="6" name="Slide Number Placeholder 5">
            <a:extLst>
              <a:ext uri="{FF2B5EF4-FFF2-40B4-BE49-F238E27FC236}">
                <a16:creationId xmlns:a16="http://schemas.microsoft.com/office/drawing/2014/main" id="{9514F23C-229C-FD8B-066A-910625A1A9CA}"/>
              </a:ext>
            </a:extLst>
          </p:cNvPr>
          <p:cNvSpPr>
            <a:spLocks noGrp="1"/>
          </p:cNvSpPr>
          <p:nvPr>
            <p:ph type="sldNum" sz="quarter" idx="12"/>
          </p:nvPr>
        </p:nvSpPr>
        <p:spPr/>
        <p:txBody>
          <a:bodyPr/>
          <a:lstStyle/>
          <a:p>
            <a:pPr lvl="0"/>
            <a:fld id="{38CAF170-658A-446A-A479-B45B99C61C88}" type="slidenum">
              <a:t>‹#›</a:t>
            </a:fld>
            <a:endParaRPr lang="en-US"/>
          </a:p>
        </p:txBody>
      </p:sp>
    </p:spTree>
    <p:extLst>
      <p:ext uri="{BB962C8B-B14F-4D97-AF65-F5344CB8AC3E}">
        <p14:creationId xmlns:p14="http://schemas.microsoft.com/office/powerpoint/2010/main" val="2476226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49574-969D-A9FE-20A4-A58DD5C2CF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76C5FC-14B7-A295-B4F8-0140EB775CE6}"/>
              </a:ext>
            </a:extLst>
          </p:cNvPr>
          <p:cNvSpPr>
            <a:spLocks noGrp="1"/>
          </p:cNvSpPr>
          <p:nvPr>
            <p:ph sz="half" idx="1"/>
          </p:nvPr>
        </p:nvSpPr>
        <p:spPr>
          <a:xfrm>
            <a:off x="503238" y="1768475"/>
            <a:ext cx="4459287" cy="49895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B54C92-A3F4-D867-01CF-774BA32A4354}"/>
              </a:ext>
            </a:extLst>
          </p:cNvPr>
          <p:cNvSpPr>
            <a:spLocks noGrp="1"/>
          </p:cNvSpPr>
          <p:nvPr>
            <p:ph sz="half" idx="2"/>
          </p:nvPr>
        </p:nvSpPr>
        <p:spPr>
          <a:xfrm>
            <a:off x="5114925" y="1768475"/>
            <a:ext cx="4460875" cy="49895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1EFF09-36A0-C220-DDB0-3F80FB382A23}"/>
              </a:ext>
            </a:extLst>
          </p:cNvPr>
          <p:cNvSpPr>
            <a:spLocks noGrp="1"/>
          </p:cNvSpPr>
          <p:nvPr>
            <p:ph type="dt" sz="half" idx="10"/>
          </p:nvPr>
        </p:nvSpPr>
        <p:spPr/>
        <p:txBody>
          <a:bodyPr/>
          <a:lstStyle/>
          <a:p>
            <a:pPr lvl="0"/>
            <a:endParaRPr lang="en-US"/>
          </a:p>
        </p:txBody>
      </p:sp>
      <p:sp>
        <p:nvSpPr>
          <p:cNvPr id="6" name="Footer Placeholder 5">
            <a:extLst>
              <a:ext uri="{FF2B5EF4-FFF2-40B4-BE49-F238E27FC236}">
                <a16:creationId xmlns:a16="http://schemas.microsoft.com/office/drawing/2014/main" id="{79E99529-3B53-5573-18A6-BFD96884EBC1}"/>
              </a:ext>
            </a:extLst>
          </p:cNvPr>
          <p:cNvSpPr>
            <a:spLocks noGrp="1"/>
          </p:cNvSpPr>
          <p:nvPr>
            <p:ph type="ftr" sz="quarter" idx="11"/>
          </p:nvPr>
        </p:nvSpPr>
        <p:spPr/>
        <p:txBody>
          <a:bodyPr/>
          <a:lstStyle/>
          <a:p>
            <a:pPr lvl="0"/>
            <a:endParaRPr lang="en-US"/>
          </a:p>
        </p:txBody>
      </p:sp>
      <p:sp>
        <p:nvSpPr>
          <p:cNvPr id="7" name="Slide Number Placeholder 6">
            <a:extLst>
              <a:ext uri="{FF2B5EF4-FFF2-40B4-BE49-F238E27FC236}">
                <a16:creationId xmlns:a16="http://schemas.microsoft.com/office/drawing/2014/main" id="{CBD92325-0351-DA04-FA56-E6E60ADDF287}"/>
              </a:ext>
            </a:extLst>
          </p:cNvPr>
          <p:cNvSpPr>
            <a:spLocks noGrp="1"/>
          </p:cNvSpPr>
          <p:nvPr>
            <p:ph type="sldNum" sz="quarter" idx="12"/>
          </p:nvPr>
        </p:nvSpPr>
        <p:spPr/>
        <p:txBody>
          <a:bodyPr/>
          <a:lstStyle/>
          <a:p>
            <a:pPr lvl="0"/>
            <a:fld id="{57A2697D-32F6-481B-A0F2-CE255468D0B1}" type="slidenum">
              <a:t>‹#›</a:t>
            </a:fld>
            <a:endParaRPr lang="en-US"/>
          </a:p>
        </p:txBody>
      </p:sp>
    </p:spTree>
    <p:extLst>
      <p:ext uri="{BB962C8B-B14F-4D97-AF65-F5344CB8AC3E}">
        <p14:creationId xmlns:p14="http://schemas.microsoft.com/office/powerpoint/2010/main" val="671114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883B2-A3E2-3230-0C85-C89EA443856B}"/>
              </a:ext>
            </a:extLst>
          </p:cNvPr>
          <p:cNvSpPr>
            <a:spLocks noGrp="1"/>
          </p:cNvSpPr>
          <p:nvPr>
            <p:ph type="title"/>
          </p:nvPr>
        </p:nvSpPr>
        <p:spPr>
          <a:xfrm>
            <a:off x="693738" y="403225"/>
            <a:ext cx="8694737" cy="14605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860689-0C2A-29B8-DF78-45A8F47CBFDC}"/>
              </a:ext>
            </a:extLst>
          </p:cNvPr>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B21ABF-6782-691E-8854-27086F6C7264}"/>
              </a:ext>
            </a:extLst>
          </p:cNvPr>
          <p:cNvSpPr>
            <a:spLocks noGrp="1"/>
          </p:cNvSpPr>
          <p:nvPr>
            <p:ph sz="half" idx="2"/>
          </p:nvPr>
        </p:nvSpPr>
        <p:spPr>
          <a:xfrm>
            <a:off x="693738" y="2760663"/>
            <a:ext cx="426561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2949BC3-AC50-FAF9-1307-CE077D43EEB3}"/>
              </a:ext>
            </a:extLst>
          </p:cNvPr>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B459AA-B5CF-62CA-8D11-11FB0768B32F}"/>
              </a:ext>
            </a:extLst>
          </p:cNvPr>
          <p:cNvSpPr>
            <a:spLocks noGrp="1"/>
          </p:cNvSpPr>
          <p:nvPr>
            <p:ph sz="quarter" idx="4"/>
          </p:nvPr>
        </p:nvSpPr>
        <p:spPr>
          <a:xfrm>
            <a:off x="5103813" y="2760663"/>
            <a:ext cx="428466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479D92-FA40-F539-AA6B-832B910BF709}"/>
              </a:ext>
            </a:extLst>
          </p:cNvPr>
          <p:cNvSpPr>
            <a:spLocks noGrp="1"/>
          </p:cNvSpPr>
          <p:nvPr>
            <p:ph type="dt" sz="half" idx="10"/>
          </p:nvPr>
        </p:nvSpPr>
        <p:spPr/>
        <p:txBody>
          <a:bodyPr/>
          <a:lstStyle/>
          <a:p>
            <a:pPr lvl="0"/>
            <a:endParaRPr lang="en-US"/>
          </a:p>
        </p:txBody>
      </p:sp>
      <p:sp>
        <p:nvSpPr>
          <p:cNvPr id="8" name="Footer Placeholder 7">
            <a:extLst>
              <a:ext uri="{FF2B5EF4-FFF2-40B4-BE49-F238E27FC236}">
                <a16:creationId xmlns:a16="http://schemas.microsoft.com/office/drawing/2014/main" id="{6EAC7AFE-ECF2-0959-B838-BA2541993506}"/>
              </a:ext>
            </a:extLst>
          </p:cNvPr>
          <p:cNvSpPr>
            <a:spLocks noGrp="1"/>
          </p:cNvSpPr>
          <p:nvPr>
            <p:ph type="ftr" sz="quarter" idx="11"/>
          </p:nvPr>
        </p:nvSpPr>
        <p:spPr/>
        <p:txBody>
          <a:bodyPr/>
          <a:lstStyle/>
          <a:p>
            <a:pPr lvl="0"/>
            <a:endParaRPr lang="en-US"/>
          </a:p>
        </p:txBody>
      </p:sp>
      <p:sp>
        <p:nvSpPr>
          <p:cNvPr id="9" name="Slide Number Placeholder 8">
            <a:extLst>
              <a:ext uri="{FF2B5EF4-FFF2-40B4-BE49-F238E27FC236}">
                <a16:creationId xmlns:a16="http://schemas.microsoft.com/office/drawing/2014/main" id="{CA2A8A01-6B37-7241-0F9D-89FCC2ED425F}"/>
              </a:ext>
            </a:extLst>
          </p:cNvPr>
          <p:cNvSpPr>
            <a:spLocks noGrp="1"/>
          </p:cNvSpPr>
          <p:nvPr>
            <p:ph type="sldNum" sz="quarter" idx="12"/>
          </p:nvPr>
        </p:nvSpPr>
        <p:spPr/>
        <p:txBody>
          <a:bodyPr/>
          <a:lstStyle/>
          <a:p>
            <a:pPr lvl="0"/>
            <a:fld id="{AF18D51D-C392-4D98-9761-2C172473103C}" type="slidenum">
              <a:t>‹#›</a:t>
            </a:fld>
            <a:endParaRPr lang="en-US"/>
          </a:p>
        </p:txBody>
      </p:sp>
    </p:spTree>
    <p:extLst>
      <p:ext uri="{BB962C8B-B14F-4D97-AF65-F5344CB8AC3E}">
        <p14:creationId xmlns:p14="http://schemas.microsoft.com/office/powerpoint/2010/main" val="1203078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90BB-C92E-8A66-C3DA-F8B4539D89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5A256E-9B6B-D270-7A13-81BF06D5DE8D}"/>
              </a:ext>
            </a:extLst>
          </p:cNvPr>
          <p:cNvSpPr>
            <a:spLocks noGrp="1"/>
          </p:cNvSpPr>
          <p:nvPr>
            <p:ph type="dt" sz="half" idx="10"/>
          </p:nvPr>
        </p:nvSpPr>
        <p:spPr/>
        <p:txBody>
          <a:bodyPr/>
          <a:lstStyle/>
          <a:p>
            <a:pPr lvl="0"/>
            <a:endParaRPr lang="en-US"/>
          </a:p>
        </p:txBody>
      </p:sp>
      <p:sp>
        <p:nvSpPr>
          <p:cNvPr id="4" name="Footer Placeholder 3">
            <a:extLst>
              <a:ext uri="{FF2B5EF4-FFF2-40B4-BE49-F238E27FC236}">
                <a16:creationId xmlns:a16="http://schemas.microsoft.com/office/drawing/2014/main" id="{13713B36-CB1E-8319-8D40-066419CEC196}"/>
              </a:ext>
            </a:extLst>
          </p:cNvPr>
          <p:cNvSpPr>
            <a:spLocks noGrp="1"/>
          </p:cNvSpPr>
          <p:nvPr>
            <p:ph type="ftr" sz="quarter" idx="11"/>
          </p:nvPr>
        </p:nvSpPr>
        <p:spPr/>
        <p:txBody>
          <a:bodyPr/>
          <a:lstStyle/>
          <a:p>
            <a:pPr lvl="0"/>
            <a:endParaRPr lang="en-US"/>
          </a:p>
        </p:txBody>
      </p:sp>
      <p:sp>
        <p:nvSpPr>
          <p:cNvPr id="5" name="Slide Number Placeholder 4">
            <a:extLst>
              <a:ext uri="{FF2B5EF4-FFF2-40B4-BE49-F238E27FC236}">
                <a16:creationId xmlns:a16="http://schemas.microsoft.com/office/drawing/2014/main" id="{04EC510A-E2DF-2475-2BC6-BC5AB4783995}"/>
              </a:ext>
            </a:extLst>
          </p:cNvPr>
          <p:cNvSpPr>
            <a:spLocks noGrp="1"/>
          </p:cNvSpPr>
          <p:nvPr>
            <p:ph type="sldNum" sz="quarter" idx="12"/>
          </p:nvPr>
        </p:nvSpPr>
        <p:spPr/>
        <p:txBody>
          <a:bodyPr/>
          <a:lstStyle/>
          <a:p>
            <a:pPr lvl="0"/>
            <a:fld id="{9A845352-C08B-44B7-96F5-9E0EA3270BF3}" type="slidenum">
              <a:t>‹#›</a:t>
            </a:fld>
            <a:endParaRPr lang="en-US"/>
          </a:p>
        </p:txBody>
      </p:sp>
    </p:spTree>
    <p:extLst>
      <p:ext uri="{BB962C8B-B14F-4D97-AF65-F5344CB8AC3E}">
        <p14:creationId xmlns:p14="http://schemas.microsoft.com/office/powerpoint/2010/main" val="2969699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3F627A-CEC9-0B81-AB35-3F407A3D2A9A}"/>
              </a:ext>
            </a:extLst>
          </p:cNvPr>
          <p:cNvSpPr>
            <a:spLocks noGrp="1"/>
          </p:cNvSpPr>
          <p:nvPr>
            <p:ph type="dt" sz="half" idx="10"/>
          </p:nvPr>
        </p:nvSpPr>
        <p:spPr/>
        <p:txBody>
          <a:bodyPr/>
          <a:lstStyle/>
          <a:p>
            <a:pPr lvl="0"/>
            <a:endParaRPr lang="en-US"/>
          </a:p>
        </p:txBody>
      </p:sp>
      <p:sp>
        <p:nvSpPr>
          <p:cNvPr id="3" name="Footer Placeholder 2">
            <a:extLst>
              <a:ext uri="{FF2B5EF4-FFF2-40B4-BE49-F238E27FC236}">
                <a16:creationId xmlns:a16="http://schemas.microsoft.com/office/drawing/2014/main" id="{B2A5EA36-55D2-9885-B4CB-3EAEF9A4458A}"/>
              </a:ext>
            </a:extLst>
          </p:cNvPr>
          <p:cNvSpPr>
            <a:spLocks noGrp="1"/>
          </p:cNvSpPr>
          <p:nvPr>
            <p:ph type="ftr" sz="quarter" idx="11"/>
          </p:nvPr>
        </p:nvSpPr>
        <p:spPr/>
        <p:txBody>
          <a:bodyPr/>
          <a:lstStyle/>
          <a:p>
            <a:pPr lvl="0"/>
            <a:endParaRPr lang="en-US"/>
          </a:p>
        </p:txBody>
      </p:sp>
      <p:sp>
        <p:nvSpPr>
          <p:cNvPr id="4" name="Slide Number Placeholder 3">
            <a:extLst>
              <a:ext uri="{FF2B5EF4-FFF2-40B4-BE49-F238E27FC236}">
                <a16:creationId xmlns:a16="http://schemas.microsoft.com/office/drawing/2014/main" id="{B07CCD47-DD23-8CAF-C9EA-7ACEA3CB381D}"/>
              </a:ext>
            </a:extLst>
          </p:cNvPr>
          <p:cNvSpPr>
            <a:spLocks noGrp="1"/>
          </p:cNvSpPr>
          <p:nvPr>
            <p:ph type="sldNum" sz="quarter" idx="12"/>
          </p:nvPr>
        </p:nvSpPr>
        <p:spPr/>
        <p:txBody>
          <a:bodyPr/>
          <a:lstStyle/>
          <a:p>
            <a:pPr lvl="0"/>
            <a:fld id="{453A95DF-C20C-455B-B028-906DFBEA00D4}" type="slidenum">
              <a:t>‹#›</a:t>
            </a:fld>
            <a:endParaRPr lang="en-US"/>
          </a:p>
        </p:txBody>
      </p:sp>
    </p:spTree>
    <p:extLst>
      <p:ext uri="{BB962C8B-B14F-4D97-AF65-F5344CB8AC3E}">
        <p14:creationId xmlns:p14="http://schemas.microsoft.com/office/powerpoint/2010/main" val="10820932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7DF9-5CBE-F4B3-CFBE-475B0E4E4087}"/>
              </a:ext>
            </a:extLst>
          </p:cNvPr>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5D2820-B5F2-B0B1-8954-10CEF39F09EF}"/>
              </a:ext>
            </a:extLst>
          </p:cNvPr>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8EED88-FEEF-115C-15A7-9AF80DC81E9A}"/>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74B8A1-B0F2-A669-C042-DF06B798AD91}"/>
              </a:ext>
            </a:extLst>
          </p:cNvPr>
          <p:cNvSpPr>
            <a:spLocks noGrp="1"/>
          </p:cNvSpPr>
          <p:nvPr>
            <p:ph type="dt" sz="half" idx="10"/>
          </p:nvPr>
        </p:nvSpPr>
        <p:spPr/>
        <p:txBody>
          <a:bodyPr/>
          <a:lstStyle/>
          <a:p>
            <a:pPr lvl="0"/>
            <a:endParaRPr lang="en-US"/>
          </a:p>
        </p:txBody>
      </p:sp>
      <p:sp>
        <p:nvSpPr>
          <p:cNvPr id="6" name="Footer Placeholder 5">
            <a:extLst>
              <a:ext uri="{FF2B5EF4-FFF2-40B4-BE49-F238E27FC236}">
                <a16:creationId xmlns:a16="http://schemas.microsoft.com/office/drawing/2014/main" id="{2A6228BC-EC12-4B38-FDD7-8A01E1CDF07A}"/>
              </a:ext>
            </a:extLst>
          </p:cNvPr>
          <p:cNvSpPr>
            <a:spLocks noGrp="1"/>
          </p:cNvSpPr>
          <p:nvPr>
            <p:ph type="ftr" sz="quarter" idx="11"/>
          </p:nvPr>
        </p:nvSpPr>
        <p:spPr/>
        <p:txBody>
          <a:bodyPr/>
          <a:lstStyle/>
          <a:p>
            <a:pPr lvl="0"/>
            <a:endParaRPr lang="en-US"/>
          </a:p>
        </p:txBody>
      </p:sp>
      <p:sp>
        <p:nvSpPr>
          <p:cNvPr id="7" name="Slide Number Placeholder 6">
            <a:extLst>
              <a:ext uri="{FF2B5EF4-FFF2-40B4-BE49-F238E27FC236}">
                <a16:creationId xmlns:a16="http://schemas.microsoft.com/office/drawing/2014/main" id="{56A6C705-51C4-B379-3493-14929364397E}"/>
              </a:ext>
            </a:extLst>
          </p:cNvPr>
          <p:cNvSpPr>
            <a:spLocks noGrp="1"/>
          </p:cNvSpPr>
          <p:nvPr>
            <p:ph type="sldNum" sz="quarter" idx="12"/>
          </p:nvPr>
        </p:nvSpPr>
        <p:spPr/>
        <p:txBody>
          <a:bodyPr/>
          <a:lstStyle/>
          <a:p>
            <a:pPr lvl="0"/>
            <a:fld id="{A83C2427-9E2B-41F7-8FD2-3039C65DA09E}" type="slidenum">
              <a:t>‹#›</a:t>
            </a:fld>
            <a:endParaRPr lang="en-US"/>
          </a:p>
        </p:txBody>
      </p:sp>
    </p:spTree>
    <p:extLst>
      <p:ext uri="{BB962C8B-B14F-4D97-AF65-F5344CB8AC3E}">
        <p14:creationId xmlns:p14="http://schemas.microsoft.com/office/powerpoint/2010/main" val="1190289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6050B-A46E-C108-A6C1-7DB15BA99A69}"/>
              </a:ext>
            </a:extLst>
          </p:cNvPr>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1BDACA-1B48-B97E-A3D0-7F66DE54A3AA}"/>
              </a:ext>
            </a:extLst>
          </p:cNvPr>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A36655-42C8-6CD5-67E5-20DAAF39BF1F}"/>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086CA4-9A31-CE2C-31EE-5F9DFAFBCAE4}"/>
              </a:ext>
            </a:extLst>
          </p:cNvPr>
          <p:cNvSpPr>
            <a:spLocks noGrp="1"/>
          </p:cNvSpPr>
          <p:nvPr>
            <p:ph type="dt" sz="half" idx="10"/>
          </p:nvPr>
        </p:nvSpPr>
        <p:spPr/>
        <p:txBody>
          <a:bodyPr/>
          <a:lstStyle/>
          <a:p>
            <a:pPr lvl="0"/>
            <a:endParaRPr lang="en-US"/>
          </a:p>
        </p:txBody>
      </p:sp>
      <p:sp>
        <p:nvSpPr>
          <p:cNvPr id="6" name="Footer Placeholder 5">
            <a:extLst>
              <a:ext uri="{FF2B5EF4-FFF2-40B4-BE49-F238E27FC236}">
                <a16:creationId xmlns:a16="http://schemas.microsoft.com/office/drawing/2014/main" id="{FA846D89-D7A2-AB0E-5567-D83186D6688F}"/>
              </a:ext>
            </a:extLst>
          </p:cNvPr>
          <p:cNvSpPr>
            <a:spLocks noGrp="1"/>
          </p:cNvSpPr>
          <p:nvPr>
            <p:ph type="ftr" sz="quarter" idx="11"/>
          </p:nvPr>
        </p:nvSpPr>
        <p:spPr/>
        <p:txBody>
          <a:bodyPr/>
          <a:lstStyle/>
          <a:p>
            <a:pPr lvl="0"/>
            <a:endParaRPr lang="en-US"/>
          </a:p>
        </p:txBody>
      </p:sp>
      <p:sp>
        <p:nvSpPr>
          <p:cNvPr id="7" name="Slide Number Placeholder 6">
            <a:extLst>
              <a:ext uri="{FF2B5EF4-FFF2-40B4-BE49-F238E27FC236}">
                <a16:creationId xmlns:a16="http://schemas.microsoft.com/office/drawing/2014/main" id="{D9160B30-1857-30D6-217F-DF61D76F82E8}"/>
              </a:ext>
            </a:extLst>
          </p:cNvPr>
          <p:cNvSpPr>
            <a:spLocks noGrp="1"/>
          </p:cNvSpPr>
          <p:nvPr>
            <p:ph type="sldNum" sz="quarter" idx="12"/>
          </p:nvPr>
        </p:nvSpPr>
        <p:spPr/>
        <p:txBody>
          <a:bodyPr/>
          <a:lstStyle/>
          <a:p>
            <a:pPr lvl="0"/>
            <a:fld id="{5185A6CF-7DD5-475D-A2D6-54DEFE8714F3}" type="slidenum">
              <a:t>‹#›</a:t>
            </a:fld>
            <a:endParaRPr lang="en-US"/>
          </a:p>
        </p:txBody>
      </p:sp>
    </p:spTree>
    <p:extLst>
      <p:ext uri="{BB962C8B-B14F-4D97-AF65-F5344CB8AC3E}">
        <p14:creationId xmlns:p14="http://schemas.microsoft.com/office/powerpoint/2010/main" val="887000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4698-9B3D-43DB-FE17-AA28AE6A99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0A0706-C08E-CB3D-0756-0BA9B0FD23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00548D-C76C-8124-4ED8-411B7E91FD5C}"/>
              </a:ext>
            </a:extLst>
          </p:cNvPr>
          <p:cNvSpPr>
            <a:spLocks noGrp="1"/>
          </p:cNvSpPr>
          <p:nvPr>
            <p:ph type="dt" sz="half" idx="10"/>
          </p:nvPr>
        </p:nvSpPr>
        <p:spPr/>
        <p:txBody>
          <a:bodyPr/>
          <a:lstStyle/>
          <a:p>
            <a:pPr lvl="0"/>
            <a:endParaRPr lang="en-US"/>
          </a:p>
        </p:txBody>
      </p:sp>
      <p:sp>
        <p:nvSpPr>
          <p:cNvPr id="5" name="Footer Placeholder 4">
            <a:extLst>
              <a:ext uri="{FF2B5EF4-FFF2-40B4-BE49-F238E27FC236}">
                <a16:creationId xmlns:a16="http://schemas.microsoft.com/office/drawing/2014/main" id="{EE6BD11E-27E9-A25F-04CB-37B5C3D3C1A6}"/>
              </a:ext>
            </a:extLst>
          </p:cNvPr>
          <p:cNvSpPr>
            <a:spLocks noGrp="1"/>
          </p:cNvSpPr>
          <p:nvPr>
            <p:ph type="ftr" sz="quarter" idx="11"/>
          </p:nvPr>
        </p:nvSpPr>
        <p:spPr/>
        <p:txBody>
          <a:bodyPr/>
          <a:lstStyle/>
          <a:p>
            <a:pPr lvl="0"/>
            <a:endParaRPr lang="en-US"/>
          </a:p>
        </p:txBody>
      </p:sp>
      <p:sp>
        <p:nvSpPr>
          <p:cNvPr id="6" name="Slide Number Placeholder 5">
            <a:extLst>
              <a:ext uri="{FF2B5EF4-FFF2-40B4-BE49-F238E27FC236}">
                <a16:creationId xmlns:a16="http://schemas.microsoft.com/office/drawing/2014/main" id="{E1F661BF-6A60-FB06-7749-97803C339D9A}"/>
              </a:ext>
            </a:extLst>
          </p:cNvPr>
          <p:cNvSpPr>
            <a:spLocks noGrp="1"/>
          </p:cNvSpPr>
          <p:nvPr>
            <p:ph type="sldNum" sz="quarter" idx="12"/>
          </p:nvPr>
        </p:nvSpPr>
        <p:spPr/>
        <p:txBody>
          <a:bodyPr/>
          <a:lstStyle/>
          <a:p>
            <a:pPr lvl="0"/>
            <a:fld id="{C8C4DF98-93D0-4EC4-A29E-4DD642C89720}" type="slidenum">
              <a:t>‹#›</a:t>
            </a:fld>
            <a:endParaRPr lang="en-US"/>
          </a:p>
        </p:txBody>
      </p:sp>
    </p:spTree>
    <p:extLst>
      <p:ext uri="{BB962C8B-B14F-4D97-AF65-F5344CB8AC3E}">
        <p14:creationId xmlns:p14="http://schemas.microsoft.com/office/powerpoint/2010/main" val="3900264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8EA1FD-262B-11C6-78C4-8A08E5B2DE6D}"/>
              </a:ext>
            </a:extLst>
          </p:cNvPr>
          <p:cNvSpPr>
            <a:spLocks noGrp="1"/>
          </p:cNvSpPr>
          <p:nvPr>
            <p:ph type="title" orient="vert"/>
          </p:nvPr>
        </p:nvSpPr>
        <p:spPr>
          <a:xfrm>
            <a:off x="7308850" y="301625"/>
            <a:ext cx="2266950" cy="64563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166F4C-2161-2D65-E760-9130D4925CC3}"/>
              </a:ext>
            </a:extLst>
          </p:cNvPr>
          <p:cNvSpPr>
            <a:spLocks noGrp="1"/>
          </p:cNvSpPr>
          <p:nvPr>
            <p:ph type="body" orient="vert" idx="1"/>
          </p:nvPr>
        </p:nvSpPr>
        <p:spPr>
          <a:xfrm>
            <a:off x="503238" y="301625"/>
            <a:ext cx="6653212" cy="6456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A3493C-3793-F23B-C726-C68D07B77EA4}"/>
              </a:ext>
            </a:extLst>
          </p:cNvPr>
          <p:cNvSpPr>
            <a:spLocks noGrp="1"/>
          </p:cNvSpPr>
          <p:nvPr>
            <p:ph type="dt" sz="half" idx="10"/>
          </p:nvPr>
        </p:nvSpPr>
        <p:spPr/>
        <p:txBody>
          <a:bodyPr/>
          <a:lstStyle/>
          <a:p>
            <a:pPr lvl="0"/>
            <a:endParaRPr lang="en-US"/>
          </a:p>
        </p:txBody>
      </p:sp>
      <p:sp>
        <p:nvSpPr>
          <p:cNvPr id="5" name="Footer Placeholder 4">
            <a:extLst>
              <a:ext uri="{FF2B5EF4-FFF2-40B4-BE49-F238E27FC236}">
                <a16:creationId xmlns:a16="http://schemas.microsoft.com/office/drawing/2014/main" id="{2A547437-984E-91E7-B974-F4EBEE4457DE}"/>
              </a:ext>
            </a:extLst>
          </p:cNvPr>
          <p:cNvSpPr>
            <a:spLocks noGrp="1"/>
          </p:cNvSpPr>
          <p:nvPr>
            <p:ph type="ftr" sz="quarter" idx="11"/>
          </p:nvPr>
        </p:nvSpPr>
        <p:spPr/>
        <p:txBody>
          <a:bodyPr/>
          <a:lstStyle/>
          <a:p>
            <a:pPr lvl="0"/>
            <a:endParaRPr lang="en-US"/>
          </a:p>
        </p:txBody>
      </p:sp>
      <p:sp>
        <p:nvSpPr>
          <p:cNvPr id="6" name="Slide Number Placeholder 5">
            <a:extLst>
              <a:ext uri="{FF2B5EF4-FFF2-40B4-BE49-F238E27FC236}">
                <a16:creationId xmlns:a16="http://schemas.microsoft.com/office/drawing/2014/main" id="{9DDF64E6-31CD-CC40-8DE4-D65B58065334}"/>
              </a:ext>
            </a:extLst>
          </p:cNvPr>
          <p:cNvSpPr>
            <a:spLocks noGrp="1"/>
          </p:cNvSpPr>
          <p:nvPr>
            <p:ph type="sldNum" sz="quarter" idx="12"/>
          </p:nvPr>
        </p:nvSpPr>
        <p:spPr/>
        <p:txBody>
          <a:bodyPr/>
          <a:lstStyle/>
          <a:p>
            <a:pPr lvl="0"/>
            <a:fld id="{A5C20E7A-586C-4085-BA6D-F48F052A97D5}" type="slidenum">
              <a:t>‹#›</a:t>
            </a:fld>
            <a:endParaRPr lang="en-US"/>
          </a:p>
        </p:txBody>
      </p:sp>
    </p:spTree>
    <p:extLst>
      <p:ext uri="{BB962C8B-B14F-4D97-AF65-F5344CB8AC3E}">
        <p14:creationId xmlns:p14="http://schemas.microsoft.com/office/powerpoint/2010/main" val="3548665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349863-1540-F22B-567C-433A0537B6BC}"/>
              </a:ext>
            </a:extLst>
          </p:cNvPr>
          <p:cNvSpPr txBox="1">
            <a:spLocks noGrp="1"/>
          </p:cNvSpPr>
          <p:nvPr>
            <p:ph type="title"/>
          </p:nvPr>
        </p:nvSpPr>
        <p:spPr>
          <a:xfrm>
            <a:off x="503999" y="301320"/>
            <a:ext cx="9071640" cy="1262160"/>
          </a:xfrm>
          <a:prstGeom prst="rect">
            <a:avLst/>
          </a:prstGeom>
          <a:noFill/>
          <a:ln>
            <a:noFill/>
          </a:ln>
        </p:spPr>
        <p:txBody>
          <a:bodyPr lIns="0" tIns="0" rIns="0" bIns="0" anchor="ctr"/>
          <a:lstStyle/>
          <a:p>
            <a:endParaRPr lang="en-US"/>
          </a:p>
        </p:txBody>
      </p:sp>
      <p:sp>
        <p:nvSpPr>
          <p:cNvPr id="3" name="Text Placeholder 2">
            <a:extLst>
              <a:ext uri="{FF2B5EF4-FFF2-40B4-BE49-F238E27FC236}">
                <a16:creationId xmlns:a16="http://schemas.microsoft.com/office/drawing/2014/main" id="{502CDB18-ECB0-7DD0-4E97-61116A11FEE4}"/>
              </a:ext>
            </a:extLst>
          </p:cNvPr>
          <p:cNvSpPr txBox="1">
            <a:spLocks noGrp="1"/>
          </p:cNvSpPr>
          <p:nvPr>
            <p:ph type="body" idx="1"/>
          </p:nvPr>
        </p:nvSpPr>
        <p:spPr>
          <a:xfrm>
            <a:off x="503999" y="1769040"/>
            <a:ext cx="9071640" cy="4989240"/>
          </a:xfrm>
          <a:prstGeom prst="rect">
            <a:avLst/>
          </a:prstGeom>
          <a:noFill/>
          <a:ln>
            <a:noFill/>
          </a:ln>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5D1C22-8C6C-3094-621F-E535F78AE064}"/>
              </a:ext>
            </a:extLst>
          </p:cNvPr>
          <p:cNvSpPr txBox="1">
            <a:spLocks noGrp="1"/>
          </p:cNvSpPr>
          <p:nvPr>
            <p:ph type="dt" sz="half" idx="2"/>
          </p:nvPr>
        </p:nvSpPr>
        <p:spPr>
          <a:xfrm>
            <a:off x="503999" y="6887160"/>
            <a:ext cx="2348280" cy="521280"/>
          </a:xfrm>
          <a:prstGeom prst="rect">
            <a:avLst/>
          </a:prstGeom>
          <a:noFill/>
          <a:ln>
            <a:noFill/>
          </a:ln>
        </p:spPr>
        <p:txBody>
          <a:bodyPr lIns="0" tIns="0" rIns="0" bIns="0" anchorCtr="0">
            <a:noAutofit/>
          </a:bodyPr>
          <a:lstStyle>
            <a:lvl1pPr lvl="0" rtl="0" hangingPunct="0">
              <a:buNone/>
              <a:tabLst/>
              <a:defRPr lang="en-US" sz="1400" kern="1200">
                <a:latin typeface="Times New Roman" pitchFamily="18"/>
                <a:ea typeface="Lucida Sans Unicode" pitchFamily="2"/>
                <a:cs typeface="Tahoma" pitchFamily="2"/>
              </a:defRPr>
            </a:lvl1pPr>
          </a:lstStyle>
          <a:p>
            <a:pPr lvl="0"/>
            <a:endParaRPr lang="en-US"/>
          </a:p>
        </p:txBody>
      </p:sp>
      <p:sp>
        <p:nvSpPr>
          <p:cNvPr id="5" name="Footer Placeholder 4">
            <a:extLst>
              <a:ext uri="{FF2B5EF4-FFF2-40B4-BE49-F238E27FC236}">
                <a16:creationId xmlns:a16="http://schemas.microsoft.com/office/drawing/2014/main" id="{8DFD130E-C9FB-0D10-8E23-F4285557BB9F}"/>
              </a:ext>
            </a:extLst>
          </p:cNvPr>
          <p:cNvSpPr txBox="1">
            <a:spLocks noGrp="1"/>
          </p:cNvSpPr>
          <p:nvPr>
            <p:ph type="ftr" sz="quarter" idx="3"/>
          </p:nvPr>
        </p:nvSpPr>
        <p:spPr>
          <a:xfrm>
            <a:off x="3447360" y="6887160"/>
            <a:ext cx="3195000" cy="521280"/>
          </a:xfrm>
          <a:prstGeom prst="rect">
            <a:avLst/>
          </a:prstGeom>
          <a:noFill/>
          <a:ln>
            <a:noFill/>
          </a:ln>
        </p:spPr>
        <p:txBody>
          <a:bodyPr lIns="0" tIns="0" rIns="0" bIns="0" anchorCtr="0">
            <a:noAutofit/>
          </a:bodyPr>
          <a:lstStyle>
            <a:lvl1pPr lvl="0" algn="ctr" rtl="0" hangingPunct="0">
              <a:buNone/>
              <a:tabLst/>
              <a:defRPr lang="en-US" sz="1400" kern="1200">
                <a:latin typeface="Times New Roman" pitchFamily="18"/>
                <a:ea typeface="Lucida Sans Unicode" pitchFamily="2"/>
                <a:cs typeface="Tahoma" pitchFamily="2"/>
              </a:defRPr>
            </a:lvl1pPr>
          </a:lstStyle>
          <a:p>
            <a:pPr lvl="0"/>
            <a:endParaRPr lang="en-US"/>
          </a:p>
        </p:txBody>
      </p:sp>
      <p:sp>
        <p:nvSpPr>
          <p:cNvPr id="6" name="Slide Number Placeholder 5">
            <a:extLst>
              <a:ext uri="{FF2B5EF4-FFF2-40B4-BE49-F238E27FC236}">
                <a16:creationId xmlns:a16="http://schemas.microsoft.com/office/drawing/2014/main" id="{0280C329-34BC-050A-DD41-2352DED288B1}"/>
              </a:ext>
            </a:extLst>
          </p:cNvPr>
          <p:cNvSpPr txBox="1">
            <a:spLocks noGrp="1"/>
          </p:cNvSpPr>
          <p:nvPr>
            <p:ph type="sldNum" sz="quarter" idx="4"/>
          </p:nvPr>
        </p:nvSpPr>
        <p:spPr>
          <a:xfrm>
            <a:off x="7227360" y="6887160"/>
            <a:ext cx="2348280" cy="521280"/>
          </a:xfrm>
          <a:prstGeom prst="rect">
            <a:avLst/>
          </a:prstGeom>
          <a:noFill/>
          <a:ln>
            <a:noFill/>
          </a:ln>
        </p:spPr>
        <p:txBody>
          <a:bodyPr lIns="0" tIns="0" rIns="0" bIns="0" anchorCtr="0">
            <a:noAutofit/>
          </a:bodyPr>
          <a:lstStyle>
            <a:lvl1pPr lvl="0" algn="r" rtl="0" hangingPunct="0">
              <a:buNone/>
              <a:tabLst/>
              <a:defRPr lang="en-US" sz="1400" kern="1200">
                <a:latin typeface="Times New Roman" pitchFamily="18"/>
                <a:ea typeface="Lucida Sans Unicode" pitchFamily="2"/>
                <a:cs typeface="Tahoma" pitchFamily="2"/>
              </a:defRPr>
            </a:lvl1pPr>
          </a:lstStyle>
          <a:p>
            <a:pPr lvl="0"/>
            <a:fld id="{72EC3987-259B-4812-9882-C1C952537F54}"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hangingPunct="0">
        <a:tabLst/>
        <a:defRPr lang="en-US" sz="4400" b="0" i="0" u="none" strike="noStrike" kern="1200">
          <a:ln>
            <a:noFill/>
          </a:ln>
          <a:latin typeface="Arial" pitchFamily="18"/>
          <a:ea typeface="Microsoft YaHei" pitchFamily="2"/>
          <a:cs typeface="Arial" pitchFamily="2"/>
        </a:defRPr>
      </a:lvl1pPr>
    </p:titleStyle>
    <p:bodyStyle>
      <a:lvl1pPr marL="0" marR="0" indent="0" rtl="0" hangingPunct="0">
        <a:spcBef>
          <a:spcPts val="0"/>
        </a:spcBef>
        <a:spcAft>
          <a:spcPts val="1414"/>
        </a:spcAft>
        <a:tabLst/>
        <a:defRPr lang="en-US" sz="3200" b="0" i="0" u="none" strike="noStrike" kern="1200">
          <a:ln>
            <a:noFill/>
          </a:ln>
          <a:latin typeface="Arial" pitchFamily="18"/>
          <a:ea typeface="Microsoft YaHei" pitchFamily="2"/>
          <a:cs typeface="Arial"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A79A2-060D-B806-427C-D7DFACD13B02}"/>
              </a:ext>
            </a:extLst>
          </p:cNvPr>
          <p:cNvSpPr txBox="1">
            <a:spLocks noGrp="1"/>
          </p:cNvSpPr>
          <p:nvPr>
            <p:ph type="title" idx="4294967295"/>
          </p:nvPr>
        </p:nvSpPr>
        <p:spPr>
          <a:xfrm>
            <a:off x="503999" y="301320"/>
            <a:ext cx="9071640" cy="795960"/>
          </a:xfrm>
        </p:spPr>
        <p:txBody>
          <a:bodyPr>
            <a:spAutoFit/>
          </a:bodyPr>
          <a:lstStyle/>
          <a:p>
            <a:pPr lvl="0"/>
            <a:r>
              <a:rPr lang="en-US"/>
              <a:t>Mother Earth Has a Fever</a:t>
            </a:r>
          </a:p>
        </p:txBody>
      </p:sp>
      <p:sp>
        <p:nvSpPr>
          <p:cNvPr id="3" name="Subtitle 2">
            <a:extLst>
              <a:ext uri="{FF2B5EF4-FFF2-40B4-BE49-F238E27FC236}">
                <a16:creationId xmlns:a16="http://schemas.microsoft.com/office/drawing/2014/main" id="{9CE0F27D-3893-380D-18C1-D12FA33CF509}"/>
              </a:ext>
            </a:extLst>
          </p:cNvPr>
          <p:cNvSpPr txBox="1">
            <a:spLocks noGrp="1"/>
          </p:cNvSpPr>
          <p:nvPr>
            <p:ph type="subTitle" idx="4294967295"/>
          </p:nvPr>
        </p:nvSpPr>
        <p:spPr>
          <a:xfrm>
            <a:off x="778320" y="1037519"/>
            <a:ext cx="8365680" cy="2620080"/>
          </a:xfrm>
        </p:spPr>
        <p:txBody>
          <a:bodyPr anchor="ctr">
            <a:spAutoFit/>
          </a:bodyPr>
          <a:lstStyle/>
          <a:p>
            <a:pPr lvl="0" algn="ctr"/>
            <a:r>
              <a:rPr lang="en-US" sz="2800"/>
              <a:t>Since 1880, due to the dominance of fossil fuels as the primary source of energy, Earth's surface temperature has increased about 1.1 degrees Celsius, or around  two percent. Doesn't seem like much until we think about what we feel like when our body temperature reaches 100.5 Fahrenheit.</a:t>
            </a:r>
          </a:p>
        </p:txBody>
      </p:sp>
      <p:pic>
        <p:nvPicPr>
          <p:cNvPr id="4" name="">
            <a:extLst>
              <a:ext uri="{FF2B5EF4-FFF2-40B4-BE49-F238E27FC236}">
                <a16:creationId xmlns:a16="http://schemas.microsoft.com/office/drawing/2014/main" id="{56465784-E0FB-D468-CE8D-1BB45F5DA4D3}"/>
              </a:ext>
            </a:extLst>
          </p:cNvPr>
          <p:cNvPicPr>
            <a:picLocks noChangeAspect="1"/>
          </p:cNvPicPr>
          <p:nvPr/>
        </p:nvPicPr>
        <p:blipFill>
          <a:blip r:embed="rId3">
            <a:lum/>
            <a:alphaModFix/>
          </a:blip>
          <a:srcRect/>
          <a:stretch>
            <a:fillRect/>
          </a:stretch>
        </p:blipFill>
        <p:spPr>
          <a:xfrm>
            <a:off x="1645920" y="3749040"/>
            <a:ext cx="6400799" cy="3657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5AE31-0E20-9B0E-9EB8-C82AFB708DE9}"/>
              </a:ext>
            </a:extLst>
          </p:cNvPr>
          <p:cNvSpPr txBox="1">
            <a:spLocks noGrp="1"/>
          </p:cNvSpPr>
          <p:nvPr>
            <p:ph type="title" idx="4294967295"/>
          </p:nvPr>
        </p:nvSpPr>
        <p:spPr>
          <a:xfrm>
            <a:off x="503999" y="301320"/>
            <a:ext cx="9071640" cy="704520"/>
          </a:xfrm>
        </p:spPr>
        <p:txBody>
          <a:bodyPr/>
          <a:lstStyle/>
          <a:p>
            <a:pPr lvl="0"/>
            <a:r>
              <a:rPr lang="en-US"/>
              <a:t>It's Going To Get Worse</a:t>
            </a:r>
          </a:p>
        </p:txBody>
      </p:sp>
      <p:sp>
        <p:nvSpPr>
          <p:cNvPr id="3" name="Text Placeholder 2">
            <a:extLst>
              <a:ext uri="{FF2B5EF4-FFF2-40B4-BE49-F238E27FC236}">
                <a16:creationId xmlns:a16="http://schemas.microsoft.com/office/drawing/2014/main" id="{BE048BD9-882A-4AF2-2144-1EDFC63E0F3C}"/>
              </a:ext>
            </a:extLst>
          </p:cNvPr>
          <p:cNvSpPr txBox="1">
            <a:spLocks noGrp="1"/>
          </p:cNvSpPr>
          <p:nvPr>
            <p:ph type="body" idx="4294967295"/>
          </p:nvPr>
        </p:nvSpPr>
        <p:spPr>
          <a:xfrm>
            <a:off x="457200" y="1137240"/>
            <a:ext cx="9071640" cy="1331640"/>
          </a:xfrm>
        </p:spPr>
        <p:txBody>
          <a:bodyPr/>
          <a:lstStyle/>
          <a:p>
            <a:pPr lvl="0" algn="ctr"/>
            <a:r>
              <a:rPr lang="en-US" sz="2800"/>
              <a:t>Climate science predicts that Mother Earth's fever will rise to the equivalent of a 102.5 Fahrenheit human fever, if we stopped all carbon emissions tomorrow.</a:t>
            </a:r>
          </a:p>
        </p:txBody>
      </p:sp>
      <p:pic>
        <p:nvPicPr>
          <p:cNvPr id="4" name="">
            <a:extLst>
              <a:ext uri="{FF2B5EF4-FFF2-40B4-BE49-F238E27FC236}">
                <a16:creationId xmlns:a16="http://schemas.microsoft.com/office/drawing/2014/main" id="{419CC736-0A84-98AA-657C-F9357FD2C73E}"/>
              </a:ext>
            </a:extLst>
          </p:cNvPr>
          <p:cNvPicPr>
            <a:picLocks noChangeAspect="1"/>
          </p:cNvPicPr>
          <p:nvPr/>
        </p:nvPicPr>
        <p:blipFill>
          <a:blip r:embed="rId3">
            <a:lum/>
            <a:alphaModFix/>
          </a:blip>
          <a:srcRect/>
          <a:stretch>
            <a:fillRect/>
          </a:stretch>
        </p:blipFill>
        <p:spPr>
          <a:xfrm>
            <a:off x="2121480" y="3108959"/>
            <a:ext cx="5925240" cy="3657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2EFF-FA20-8FC6-C09C-3EEA871CD092}"/>
              </a:ext>
            </a:extLst>
          </p:cNvPr>
          <p:cNvSpPr txBox="1">
            <a:spLocks noGrp="1"/>
          </p:cNvSpPr>
          <p:nvPr>
            <p:ph type="title" idx="4294967295"/>
          </p:nvPr>
        </p:nvSpPr>
        <p:spPr>
          <a:xfrm>
            <a:off x="503999" y="2103120"/>
            <a:ext cx="9071640" cy="3749040"/>
          </a:xfrm>
        </p:spPr>
        <p:txBody>
          <a:bodyPr/>
          <a:lstStyle/>
          <a:p>
            <a:pPr lvl="0"/>
            <a:r>
              <a:rPr lang="en-US" sz="6000"/>
              <a:t>(of course, that's not going to happen, by a long shot)</a:t>
            </a:r>
          </a:p>
        </p:txBody>
      </p:sp>
      <p:sp>
        <p:nvSpPr>
          <p:cNvPr id="3" name="Text Placeholder 2">
            <a:extLst>
              <a:ext uri="{FF2B5EF4-FFF2-40B4-BE49-F238E27FC236}">
                <a16:creationId xmlns:a16="http://schemas.microsoft.com/office/drawing/2014/main" id="{8DEDA365-B631-FCBE-FF15-7E8CC5F5FE82}"/>
              </a:ext>
            </a:extLst>
          </p:cNvPr>
          <p:cNvSpPr txBox="1">
            <a:spLocks noGrp="1"/>
          </p:cNvSpPr>
          <p:nvPr>
            <p:ph type="body" idx="4294967295"/>
          </p:nvPr>
        </p:nvSpPr>
        <p:spPr>
          <a:xfrm>
            <a:off x="503999" y="1707515"/>
            <a:ext cx="9071640" cy="2866768"/>
          </a:xfrm>
        </p:spPr>
        <p:txBody>
          <a:bodyPr/>
          <a:lstStyle/>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C04C42DF-DBF3-D931-8EA8-DDCF109ADABF}"/>
              </a:ext>
            </a:extLst>
          </p:cNvPr>
          <p:cNvPicPr>
            <a:picLocks noGrp="1" noChangeAspect="1"/>
          </p:cNvPicPr>
          <p:nvPr>
            <p:ph type="pic" idx="4294967295"/>
          </p:nvPr>
        </p:nvPicPr>
        <p:blipFill>
          <a:blip r:embed="rId3">
            <a:lum/>
            <a:alphaModFix/>
          </a:blip>
          <a:srcRect/>
          <a:stretch>
            <a:fillRect/>
          </a:stretch>
        </p:blipFill>
        <p:spPr>
          <a:xfrm>
            <a:off x="0" y="182880"/>
            <a:ext cx="10080000" cy="722376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0EE6F-49A4-0C1D-2270-BBAB9E6B7F5C}"/>
              </a:ext>
            </a:extLst>
          </p:cNvPr>
          <p:cNvSpPr txBox="1">
            <a:spLocks noGrp="1"/>
          </p:cNvSpPr>
          <p:nvPr>
            <p:ph type="title" idx="4294967295"/>
          </p:nvPr>
        </p:nvSpPr>
        <p:spPr>
          <a:xfrm>
            <a:off x="504492" y="2723244"/>
            <a:ext cx="9071640" cy="1262160"/>
          </a:xfrm>
        </p:spPr>
        <p:txBody>
          <a:bodyPr/>
          <a:lstStyle/>
          <a:p>
            <a:pPr lvl="0"/>
            <a:r>
              <a:rPr lang="en-US" sz="6000" dirty="0"/>
              <a:t>What's Happening 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50CCB-843A-77D4-897D-B40FFE22242F}"/>
              </a:ext>
            </a:extLst>
          </p:cNvPr>
          <p:cNvSpPr txBox="1">
            <a:spLocks noGrp="1"/>
          </p:cNvSpPr>
          <p:nvPr>
            <p:ph type="title" idx="4294967295"/>
          </p:nvPr>
        </p:nvSpPr>
        <p:spPr/>
        <p:txBody>
          <a:bodyPr/>
          <a:lstStyle/>
          <a:p>
            <a:pPr lvl="0"/>
            <a:r>
              <a:rPr lang="en-US" sz="3200"/>
              <a:t>Vast, uncountable number of species extinctions</a:t>
            </a:r>
          </a:p>
        </p:txBody>
      </p:sp>
      <p:pic>
        <p:nvPicPr>
          <p:cNvPr id="3" name="">
            <a:extLst>
              <a:ext uri="{FF2B5EF4-FFF2-40B4-BE49-F238E27FC236}">
                <a16:creationId xmlns:a16="http://schemas.microsoft.com/office/drawing/2014/main" id="{EF3A2A73-E441-9D00-FACD-B7E5869BFCD6}"/>
              </a:ext>
            </a:extLst>
          </p:cNvPr>
          <p:cNvPicPr>
            <a:picLocks noGrp="1" noChangeAspect="1"/>
          </p:cNvPicPr>
          <p:nvPr>
            <p:ph type="pic" idx="4294967295"/>
          </p:nvPr>
        </p:nvPicPr>
        <p:blipFill>
          <a:blip r:embed="rId3">
            <a:lum/>
            <a:alphaModFix/>
          </a:blip>
          <a:srcRect/>
          <a:stretch>
            <a:fillRect/>
          </a:stretch>
        </p:blipFill>
        <p:spPr>
          <a:xfrm>
            <a:off x="579600" y="1768680"/>
            <a:ext cx="8919720" cy="498924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C339D-16C2-A622-1197-824546DABA01}"/>
              </a:ext>
            </a:extLst>
          </p:cNvPr>
          <p:cNvSpPr txBox="1">
            <a:spLocks noGrp="1"/>
          </p:cNvSpPr>
          <p:nvPr>
            <p:ph type="title" idx="4294967295"/>
          </p:nvPr>
        </p:nvSpPr>
        <p:spPr/>
        <p:txBody>
          <a:bodyPr/>
          <a:lstStyle/>
          <a:p>
            <a:pPr lvl="0"/>
            <a:r>
              <a:rPr lang="en-US" sz="3200"/>
              <a:t>Record number, and severity, of weather-related catastrophes</a:t>
            </a:r>
          </a:p>
        </p:txBody>
      </p:sp>
      <p:pic>
        <p:nvPicPr>
          <p:cNvPr id="3" name="">
            <a:extLst>
              <a:ext uri="{FF2B5EF4-FFF2-40B4-BE49-F238E27FC236}">
                <a16:creationId xmlns:a16="http://schemas.microsoft.com/office/drawing/2014/main" id="{84C31E6B-F20A-16BD-6AD0-6F0908BA9C5D}"/>
              </a:ext>
            </a:extLst>
          </p:cNvPr>
          <p:cNvPicPr>
            <a:picLocks noGrp="1" noChangeAspect="1"/>
          </p:cNvPicPr>
          <p:nvPr>
            <p:ph type="pic" idx="4294967295"/>
          </p:nvPr>
        </p:nvPicPr>
        <p:blipFill>
          <a:blip r:embed="rId3">
            <a:lum/>
            <a:alphaModFix/>
          </a:blip>
          <a:srcRect/>
          <a:stretch>
            <a:fillRect/>
          </a:stretch>
        </p:blipFill>
        <p:spPr>
          <a:xfrm>
            <a:off x="865080" y="1768680"/>
            <a:ext cx="8349120" cy="498924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8FF57-F077-AA43-34B6-65870F595B6B}"/>
              </a:ext>
            </a:extLst>
          </p:cNvPr>
          <p:cNvSpPr txBox="1">
            <a:spLocks noGrp="1"/>
          </p:cNvSpPr>
          <p:nvPr>
            <p:ph type="title" idx="4294967295"/>
          </p:nvPr>
        </p:nvSpPr>
        <p:spPr/>
        <p:txBody>
          <a:bodyPr/>
          <a:lstStyle/>
          <a:p>
            <a:pPr lvl="0"/>
            <a:r>
              <a:rPr lang="en-US" sz="3200"/>
              <a:t>Loss of arable land due to desertification</a:t>
            </a:r>
          </a:p>
        </p:txBody>
      </p:sp>
      <p:pic>
        <p:nvPicPr>
          <p:cNvPr id="3" name="">
            <a:extLst>
              <a:ext uri="{FF2B5EF4-FFF2-40B4-BE49-F238E27FC236}">
                <a16:creationId xmlns:a16="http://schemas.microsoft.com/office/drawing/2014/main" id="{91C37C55-9C39-CB4F-DE1C-1892AFB09EDB}"/>
              </a:ext>
            </a:extLst>
          </p:cNvPr>
          <p:cNvPicPr>
            <a:picLocks noGrp="1" noChangeAspect="1"/>
          </p:cNvPicPr>
          <p:nvPr>
            <p:ph type="pic" idx="4294967295"/>
          </p:nvPr>
        </p:nvPicPr>
        <p:blipFill>
          <a:blip r:embed="rId3">
            <a:lum/>
            <a:alphaModFix/>
          </a:blip>
          <a:srcRect/>
          <a:stretch>
            <a:fillRect/>
          </a:stretch>
        </p:blipFill>
        <p:spPr>
          <a:xfrm>
            <a:off x="838439" y="1768680"/>
            <a:ext cx="8402040" cy="498924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64C09-21CE-A229-E0BA-C34DD68C9FBC}"/>
              </a:ext>
            </a:extLst>
          </p:cNvPr>
          <p:cNvSpPr txBox="1">
            <a:spLocks noGrp="1"/>
          </p:cNvSpPr>
          <p:nvPr>
            <p:ph type="title" idx="4294967295"/>
          </p:nvPr>
        </p:nvSpPr>
        <p:spPr/>
        <p:txBody>
          <a:bodyPr/>
          <a:lstStyle/>
          <a:p>
            <a:pPr lvl="0"/>
            <a:r>
              <a:rPr lang="en-US" sz="3200"/>
              <a:t>Collapse of fish populations</a:t>
            </a:r>
          </a:p>
        </p:txBody>
      </p:sp>
      <p:sp>
        <p:nvSpPr>
          <p:cNvPr id="3" name="Text Placeholder 2">
            <a:extLst>
              <a:ext uri="{FF2B5EF4-FFF2-40B4-BE49-F238E27FC236}">
                <a16:creationId xmlns:a16="http://schemas.microsoft.com/office/drawing/2014/main" id="{B9D928DA-9296-38C4-8C1E-459D9D709EC9}"/>
              </a:ext>
            </a:extLst>
          </p:cNvPr>
          <p:cNvSpPr txBox="1">
            <a:spLocks noGrp="1"/>
          </p:cNvSpPr>
          <p:nvPr>
            <p:ph type="body" idx="4294967295"/>
          </p:nvPr>
        </p:nvSpPr>
        <p:spPr>
          <a:blipFill>
            <a:blip r:embed="rId3"/>
            <a:stretch>
              <a:fillRect/>
            </a:stretch>
          </a:blipFill>
        </p:spPr>
        <p:txBody>
          <a:bodyPr/>
          <a:lstStyle/>
          <a:p>
            <a:pPr lvl="0"/>
            <a:endParaRPr lang="en-US" sz="2800"/>
          </a:p>
          <a:p>
            <a:pPr lvl="0"/>
            <a:endParaRPr lang="en-US"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8B23-C9F6-C394-D5B5-1829791EA741}"/>
              </a:ext>
            </a:extLst>
          </p:cNvPr>
          <p:cNvSpPr txBox="1">
            <a:spLocks noGrp="1"/>
          </p:cNvSpPr>
          <p:nvPr>
            <p:ph type="title" idx="4294967295"/>
          </p:nvPr>
        </p:nvSpPr>
        <p:spPr/>
        <p:txBody>
          <a:bodyPr/>
          <a:lstStyle/>
          <a:p>
            <a:pPr lvl="0"/>
            <a:r>
              <a:rPr lang="en-US" sz="3200"/>
              <a:t>Previously populated areas rendered uninhabitable</a:t>
            </a:r>
          </a:p>
        </p:txBody>
      </p:sp>
      <p:pic>
        <p:nvPicPr>
          <p:cNvPr id="3" name="">
            <a:extLst>
              <a:ext uri="{FF2B5EF4-FFF2-40B4-BE49-F238E27FC236}">
                <a16:creationId xmlns:a16="http://schemas.microsoft.com/office/drawing/2014/main" id="{60194089-4D66-EDFB-8403-C9D09F6C9458}"/>
              </a:ext>
            </a:extLst>
          </p:cNvPr>
          <p:cNvPicPr>
            <a:picLocks noGrp="1" noChangeAspect="1"/>
          </p:cNvPicPr>
          <p:nvPr>
            <p:ph type="pic" idx="4294967295"/>
          </p:nvPr>
        </p:nvPicPr>
        <p:blipFill>
          <a:blip r:embed="rId3">
            <a:lum/>
            <a:alphaModFix/>
          </a:blip>
          <a:srcRect/>
          <a:stretch>
            <a:fillRect/>
          </a:stretch>
        </p:blipFill>
        <p:spPr>
          <a:xfrm>
            <a:off x="627840" y="1768680"/>
            <a:ext cx="8823600" cy="498924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743F9-1820-0A90-DA6C-D1A15B692740}"/>
              </a:ext>
            </a:extLst>
          </p:cNvPr>
          <p:cNvSpPr txBox="1">
            <a:spLocks noGrp="1"/>
          </p:cNvSpPr>
          <p:nvPr>
            <p:ph type="title" idx="4294967295"/>
          </p:nvPr>
        </p:nvSpPr>
        <p:spPr/>
        <p:txBody>
          <a:bodyPr/>
          <a:lstStyle/>
          <a:p>
            <a:pPr lvl="0"/>
            <a:r>
              <a:rPr lang="en-US" sz="4000"/>
              <a:t>Climate Migration = Climate refugees</a:t>
            </a:r>
          </a:p>
        </p:txBody>
      </p:sp>
      <p:pic>
        <p:nvPicPr>
          <p:cNvPr id="3" name="">
            <a:extLst>
              <a:ext uri="{FF2B5EF4-FFF2-40B4-BE49-F238E27FC236}">
                <a16:creationId xmlns:a16="http://schemas.microsoft.com/office/drawing/2014/main" id="{62913872-8107-3EC6-38D8-943277C57F32}"/>
              </a:ext>
            </a:extLst>
          </p:cNvPr>
          <p:cNvPicPr>
            <a:picLocks noGrp="1" noChangeAspect="1"/>
          </p:cNvPicPr>
          <p:nvPr>
            <p:ph type="pic" idx="4294967295"/>
          </p:nvPr>
        </p:nvPicPr>
        <p:blipFill>
          <a:blip r:embed="rId3">
            <a:lum/>
            <a:alphaModFix/>
          </a:blip>
          <a:srcRect/>
          <a:stretch>
            <a:fillRect/>
          </a:stretch>
        </p:blipFill>
        <p:spPr>
          <a:xfrm>
            <a:off x="552240" y="1768680"/>
            <a:ext cx="8974800" cy="498924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BB03E-8C3A-ABB2-A126-1520EC30FAEC}"/>
              </a:ext>
            </a:extLst>
          </p:cNvPr>
          <p:cNvSpPr txBox="1">
            <a:spLocks noGrp="1"/>
          </p:cNvSpPr>
          <p:nvPr>
            <p:ph type="title" idx="4294967295"/>
          </p:nvPr>
        </p:nvSpPr>
        <p:spPr>
          <a:xfrm>
            <a:off x="503999" y="301320"/>
            <a:ext cx="9071640" cy="1801800"/>
          </a:xfrm>
        </p:spPr>
        <p:txBody>
          <a:bodyPr/>
          <a:lstStyle/>
          <a:p>
            <a:pPr lvl="0"/>
            <a:r>
              <a:rPr lang="en-US" sz="3200"/>
              <a:t>Increasing starvation and food insecurity in the countries that are the very least to blame for the Climate Catastrophe</a:t>
            </a:r>
          </a:p>
        </p:txBody>
      </p:sp>
      <p:pic>
        <p:nvPicPr>
          <p:cNvPr id="3" name="">
            <a:extLst>
              <a:ext uri="{FF2B5EF4-FFF2-40B4-BE49-F238E27FC236}">
                <a16:creationId xmlns:a16="http://schemas.microsoft.com/office/drawing/2014/main" id="{B74A5FE4-AD90-7D2A-E3EE-861A7E2668CF}"/>
              </a:ext>
            </a:extLst>
          </p:cNvPr>
          <p:cNvPicPr>
            <a:picLocks noGrp="1" noChangeAspect="1"/>
          </p:cNvPicPr>
          <p:nvPr>
            <p:ph type="pic" idx="4294967295"/>
          </p:nvPr>
        </p:nvPicPr>
        <p:blipFill>
          <a:blip r:embed="rId3">
            <a:lum/>
            <a:alphaModFix/>
          </a:blip>
          <a:srcRect/>
          <a:stretch>
            <a:fillRect/>
          </a:stretch>
        </p:blipFill>
        <p:spPr>
          <a:xfrm>
            <a:off x="1050480" y="2285640"/>
            <a:ext cx="7977960" cy="447228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0A746-0174-EC8B-E8C4-671A85C83F3A}"/>
              </a:ext>
            </a:extLst>
          </p:cNvPr>
          <p:cNvSpPr txBox="1">
            <a:spLocks noGrp="1"/>
          </p:cNvSpPr>
          <p:nvPr>
            <p:ph type="title" idx="4294967295"/>
          </p:nvPr>
        </p:nvSpPr>
        <p:spPr>
          <a:xfrm>
            <a:off x="503999" y="118440"/>
            <a:ext cx="9071640" cy="887400"/>
          </a:xfrm>
        </p:spPr>
        <p:txBody>
          <a:bodyPr/>
          <a:lstStyle/>
          <a:p>
            <a:pPr lvl="0"/>
            <a:r>
              <a:rPr lang="en-US" sz="6000" dirty="0"/>
              <a:t>Queries</a:t>
            </a:r>
          </a:p>
        </p:txBody>
      </p:sp>
      <p:sp>
        <p:nvSpPr>
          <p:cNvPr id="3" name="Text Placeholder 2">
            <a:extLst>
              <a:ext uri="{FF2B5EF4-FFF2-40B4-BE49-F238E27FC236}">
                <a16:creationId xmlns:a16="http://schemas.microsoft.com/office/drawing/2014/main" id="{34E4B90A-E593-36DB-83FB-0DEC2855D180}"/>
              </a:ext>
            </a:extLst>
          </p:cNvPr>
          <p:cNvSpPr txBox="1">
            <a:spLocks noGrp="1"/>
          </p:cNvSpPr>
          <p:nvPr>
            <p:ph type="body" idx="4294967295"/>
          </p:nvPr>
        </p:nvSpPr>
        <p:spPr>
          <a:xfrm>
            <a:off x="438119" y="1188719"/>
            <a:ext cx="9071640" cy="6066360"/>
          </a:xfrm>
        </p:spPr>
        <p:txBody>
          <a:bodyPr/>
          <a:lstStyle/>
          <a:p>
            <a:pPr marL="457200" lvl="0" indent="-457200">
              <a:buSzPct val="45000"/>
              <a:buFont typeface="Wingdings" panose="05000000000000000000" pitchFamily="2" charset="2"/>
              <a:buChar char="q"/>
            </a:pPr>
            <a:r>
              <a:rPr lang="en-US" sz="2800" dirty="0"/>
              <a:t>What actions have you engaged in or are you currently engaged in that would mitigate the Climate Catastrophe if they were adopted on a massive scale?</a:t>
            </a:r>
          </a:p>
          <a:p>
            <a:pPr marL="457200" lvl="0" indent="-457200">
              <a:buSzPct val="45000"/>
              <a:buFont typeface="Wingdings" panose="05000000000000000000" pitchFamily="2" charset="2"/>
              <a:buChar char="q"/>
            </a:pPr>
            <a:endParaRPr lang="en-US" sz="2800" dirty="0"/>
          </a:p>
          <a:p>
            <a:pPr marL="457200" lvl="0" indent="-457200">
              <a:buSzPct val="45000"/>
              <a:buFont typeface="Wingdings" panose="05000000000000000000" pitchFamily="2" charset="2"/>
              <a:buChar char="q"/>
            </a:pPr>
            <a:r>
              <a:rPr lang="en-US" sz="2800" dirty="0"/>
              <a:t>What actions have you engaged in or are you currently engaged in that exacerbate the Climate Catastrophe?</a:t>
            </a:r>
          </a:p>
          <a:p>
            <a:pPr marL="457200" lvl="0" indent="-457200">
              <a:buSzPct val="45000"/>
              <a:buFont typeface="Wingdings" panose="05000000000000000000" pitchFamily="2" charset="2"/>
              <a:buChar char="q"/>
            </a:pPr>
            <a:endParaRPr lang="en-US" sz="2800" dirty="0"/>
          </a:p>
          <a:p>
            <a:pPr marL="457200" lvl="0" indent="-457200">
              <a:buSzPct val="45000"/>
              <a:buFont typeface="Wingdings" panose="05000000000000000000" pitchFamily="2" charset="2"/>
              <a:buChar char="q"/>
            </a:pPr>
            <a:r>
              <a:rPr lang="en-US" sz="2800" dirty="0"/>
              <a:t>How does your spiritual relationship to the planet inform and/or inspire your actions with regard to the Climate Catastrophe?</a:t>
            </a:r>
          </a:p>
        </p:txBody>
      </p:sp>
    </p:spTree>
  </p:cSld>
  <p:clrMapOvr>
    <a:masterClrMapping/>
  </p:clrMapOvr>
</p:sld>
</file>

<file path=ppt/theme/theme1.xml><?xml version="1.0" encoding="utf-8"?>
<a:theme xmlns:a="http://schemas.openxmlformats.org/drawingml/2006/main" name="Defau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1501</TotalTime>
  <Words>244</Words>
  <Application>Microsoft Office PowerPoint</Application>
  <PresentationFormat>Widescreen</PresentationFormat>
  <Paragraphs>32</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 New Roman</vt:lpstr>
      <vt:lpstr>Wingdings</vt:lpstr>
      <vt:lpstr>Default</vt:lpstr>
      <vt:lpstr>Mother Earth Has a Fever</vt:lpstr>
      <vt:lpstr>It's Going To Get Worse</vt:lpstr>
      <vt:lpstr>(of course, that's not going to happen, by a long shot)</vt:lpstr>
      <vt:lpstr>PowerPoint Presentation</vt:lpstr>
      <vt:lpstr>What's Happening Now</vt:lpstr>
      <vt:lpstr>Vast, uncountable number of species extinctions</vt:lpstr>
      <vt:lpstr>Record number, and severity, of weather-related catastrophes</vt:lpstr>
      <vt:lpstr>Loss of arable land due to desertification</vt:lpstr>
      <vt:lpstr>Collapse of fish populations</vt:lpstr>
      <vt:lpstr>Previously populated areas rendered uninhabitable</vt:lpstr>
      <vt:lpstr>Climate Migration = Climate refugees</vt:lpstr>
      <vt:lpstr>Increasing starvation and food insecurity in the countries that are the very least to blame for the Climate Catastrophe</vt:lpstr>
      <vt:lpstr>Queries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Mother Earth Has a Fever</dc:title>
  <dc:creator>Steve Livingston</dc:creator>
  <cp:lastModifiedBy>Charles Wilton</cp:lastModifiedBy>
  <cp:revision>20</cp:revision>
  <dcterms:created xsi:type="dcterms:W3CDTF">2023-05-06T21:29:34Z</dcterms:created>
  <dcterms:modified xsi:type="dcterms:W3CDTF">2023-05-16T20:12:20Z</dcterms:modified>
</cp:coreProperties>
</file>